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  <p:sldMasterId id="2147483703" r:id="rId5"/>
  </p:sldMasterIdLst>
  <p:notesMasterIdLst>
    <p:notesMasterId r:id="rId17"/>
  </p:notesMasterIdLst>
  <p:handoutMasterIdLst>
    <p:handoutMasterId r:id="rId18"/>
  </p:handoutMasterIdLst>
  <p:sldIdLst>
    <p:sldId id="307" r:id="rId6"/>
    <p:sldId id="326" r:id="rId7"/>
    <p:sldId id="348" r:id="rId8"/>
    <p:sldId id="349" r:id="rId9"/>
    <p:sldId id="350" r:id="rId10"/>
    <p:sldId id="354" r:id="rId11"/>
    <p:sldId id="352" r:id="rId12"/>
    <p:sldId id="353" r:id="rId13"/>
    <p:sldId id="355" r:id="rId14"/>
    <p:sldId id="356" r:id="rId15"/>
    <p:sldId id="357" r:id="rId16"/>
  </p:sldIdLst>
  <p:sldSz cx="12192000" cy="6858000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RI-ST" id="{EDF6D78F-888D-449B-A10C-859A3E12900C}">
          <p14:sldIdLst>
            <p14:sldId id="307"/>
            <p14:sldId id="326"/>
            <p14:sldId id="348"/>
            <p14:sldId id="349"/>
            <p14:sldId id="350"/>
            <p14:sldId id="354"/>
            <p14:sldId id="352"/>
            <p14:sldId id="353"/>
            <p14:sldId id="355"/>
            <p14:sldId id="356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ébastien Clerc" initials="SC" lastIdx="1" clrIdx="0">
    <p:extLst>
      <p:ext uri="{19B8F6BF-5375-455C-9EA6-DF929625EA0E}">
        <p15:presenceInfo xmlns:p15="http://schemas.microsoft.com/office/powerpoint/2012/main" userId="S::sclerc@acri-st.fr::17018aaf-3b0d-47df-86b8-7e76e508ab15" providerId="AD"/>
      </p:ext>
    </p:extLst>
  </p:cmAuthor>
  <p:cmAuthor id="2" name="stefanie.holzwarth@dlr.de" initials="st" lastIdx="1" clrIdx="1">
    <p:extLst>
      <p:ext uri="{19B8F6BF-5375-455C-9EA6-DF929625EA0E}">
        <p15:presenceInfo xmlns:p15="http://schemas.microsoft.com/office/powerpoint/2012/main" userId="S::urn:spo:guest#stefanie.holzwarth@dlr.de::" providerId="AD"/>
      </p:ext>
    </p:extLst>
  </p:cmAuthor>
  <p:cmAuthor id="3" name="Clément Lacrouts" initials="CL" lastIdx="1" clrIdx="2">
    <p:extLst>
      <p:ext uri="{19B8F6BF-5375-455C-9EA6-DF929625EA0E}">
        <p15:presenceInfo xmlns:p15="http://schemas.microsoft.com/office/powerpoint/2012/main" userId="S::clacrouts@acri-st.fr::3f883214-f0e1-4232-a041-26b7fd3738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59E"/>
    <a:srgbClr val="007A94"/>
    <a:srgbClr val="97BF0D"/>
    <a:srgbClr val="E83606"/>
    <a:srgbClr val="4D4D4D"/>
    <a:srgbClr val="E1F791"/>
    <a:srgbClr val="FFFF99"/>
    <a:srgbClr val="FFFFE1"/>
    <a:srgbClr val="C59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FD30DD-A1A1-411C-B154-804FE4E59750}" v="187" dt="2021-05-24T15:02:56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84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e Nightingale" userId="29e9bebc-09b9-4ec7-854c-265d3acb0358" providerId="ADAL" clId="{FEFD30DD-A1A1-411C-B154-804FE4E59750}"/>
    <pc:docChg chg="undo custSel addSld delSld modSld sldOrd modMainMaster modSection modNotesMaster">
      <pc:chgData name="Joanne Nightingale" userId="29e9bebc-09b9-4ec7-854c-265d3acb0358" providerId="ADAL" clId="{FEFD30DD-A1A1-411C-B154-804FE4E59750}" dt="2021-05-24T15:02:56.603" v="1391" actId="403"/>
      <pc:docMkLst>
        <pc:docMk/>
      </pc:docMkLst>
      <pc:sldChg chg="modSp mod">
        <pc:chgData name="Joanne Nightingale" userId="29e9bebc-09b9-4ec7-854c-265d3acb0358" providerId="ADAL" clId="{FEFD30DD-A1A1-411C-B154-804FE4E59750}" dt="2021-05-24T14:33:07.696" v="1056"/>
        <pc:sldMkLst>
          <pc:docMk/>
          <pc:sldMk cId="1745381462" sldId="307"/>
        </pc:sldMkLst>
        <pc:spChg chg="mod">
          <ac:chgData name="Joanne Nightingale" userId="29e9bebc-09b9-4ec7-854c-265d3acb0358" providerId="ADAL" clId="{FEFD30DD-A1A1-411C-B154-804FE4E59750}" dt="2021-05-24T14:33:07.696" v="1056"/>
          <ac:spMkLst>
            <pc:docMk/>
            <pc:sldMk cId="1745381462" sldId="307"/>
            <ac:spMk id="3" creationId="{00000000-0000-0000-0000-000000000000}"/>
          </ac:spMkLst>
        </pc:spChg>
        <pc:picChg chg="mod">
          <ac:chgData name="Joanne Nightingale" userId="29e9bebc-09b9-4ec7-854c-265d3acb0358" providerId="ADAL" clId="{FEFD30DD-A1A1-411C-B154-804FE4E59750}" dt="2021-05-24T14:33:07.696" v="1056"/>
          <ac:picMkLst>
            <pc:docMk/>
            <pc:sldMk cId="1745381462" sldId="307"/>
            <ac:picMk id="2" creationId="{020EE520-DFFC-4317-98CE-86B4CF63F698}"/>
          </ac:picMkLst>
        </pc:picChg>
        <pc:picChg chg="mod">
          <ac:chgData name="Joanne Nightingale" userId="29e9bebc-09b9-4ec7-854c-265d3acb0358" providerId="ADAL" clId="{FEFD30DD-A1A1-411C-B154-804FE4E59750}" dt="2021-05-24T14:33:07.696" v="1056"/>
          <ac:picMkLst>
            <pc:docMk/>
            <pc:sldMk cId="1745381462" sldId="307"/>
            <ac:picMk id="4" creationId="{81200861-B19D-40B3-9F03-D6C4A0F6BF57}"/>
          </ac:picMkLst>
        </pc:picChg>
        <pc:picChg chg="mod">
          <ac:chgData name="Joanne Nightingale" userId="29e9bebc-09b9-4ec7-854c-265d3acb0358" providerId="ADAL" clId="{FEFD30DD-A1A1-411C-B154-804FE4E59750}" dt="2021-05-24T14:33:07.696" v="1056"/>
          <ac:picMkLst>
            <pc:docMk/>
            <pc:sldMk cId="1745381462" sldId="307"/>
            <ac:picMk id="5" creationId="{04B72F31-052F-41A6-BBF9-CA410C0FD591}"/>
          </ac:picMkLst>
        </pc:picChg>
        <pc:picChg chg="mod">
          <ac:chgData name="Joanne Nightingale" userId="29e9bebc-09b9-4ec7-854c-265d3acb0358" providerId="ADAL" clId="{FEFD30DD-A1A1-411C-B154-804FE4E59750}" dt="2021-05-24T14:33:07.696" v="1056"/>
          <ac:picMkLst>
            <pc:docMk/>
            <pc:sldMk cId="1745381462" sldId="307"/>
            <ac:picMk id="3074" creationId="{AE1C5B21-D943-4362-8A4E-18552C72AD31}"/>
          </ac:picMkLst>
        </pc:picChg>
      </pc:sldChg>
      <pc:sldChg chg="addSp modSp mod">
        <pc:chgData name="Joanne Nightingale" userId="29e9bebc-09b9-4ec7-854c-265d3acb0358" providerId="ADAL" clId="{FEFD30DD-A1A1-411C-B154-804FE4E59750}" dt="2021-05-24T15:00:37.043" v="1375" actId="14100"/>
        <pc:sldMkLst>
          <pc:docMk/>
          <pc:sldMk cId="2245168546" sldId="326"/>
        </pc:sldMkLst>
        <pc:spChg chg="mod">
          <ac:chgData name="Joanne Nightingale" userId="29e9bebc-09b9-4ec7-854c-265d3acb0358" providerId="ADAL" clId="{FEFD30DD-A1A1-411C-B154-804FE4E59750}" dt="2021-05-24T13:11:52.750" v="141" actId="403"/>
          <ac:spMkLst>
            <pc:docMk/>
            <pc:sldMk cId="2245168546" sldId="326"/>
            <ac:spMk id="2" creationId="{00000000-0000-0000-0000-000000000000}"/>
          </ac:spMkLst>
        </pc:spChg>
        <pc:spChg chg="mod">
          <ac:chgData name="Joanne Nightingale" userId="29e9bebc-09b9-4ec7-854c-265d3acb0358" providerId="ADAL" clId="{FEFD30DD-A1A1-411C-B154-804FE4E59750}" dt="2021-05-24T14:33:07.696" v="1056"/>
          <ac:spMkLst>
            <pc:docMk/>
            <pc:sldMk cId="2245168546" sldId="326"/>
            <ac:spMk id="4" creationId="{00000000-0000-0000-0000-000000000000}"/>
          </ac:spMkLst>
        </pc:spChg>
        <pc:picChg chg="add mod">
          <ac:chgData name="Joanne Nightingale" userId="29e9bebc-09b9-4ec7-854c-265d3acb0358" providerId="ADAL" clId="{FEFD30DD-A1A1-411C-B154-804FE4E59750}" dt="2021-05-24T15:00:37.043" v="1375" actId="14100"/>
          <ac:picMkLst>
            <pc:docMk/>
            <pc:sldMk cId="2245168546" sldId="326"/>
            <ac:picMk id="5" creationId="{19328086-55D7-41EB-9CD7-80DB0EFE7F8B}"/>
          </ac:picMkLst>
        </pc:picChg>
      </pc:sldChg>
      <pc:sldChg chg="modSp mod ord">
        <pc:chgData name="Joanne Nightingale" userId="29e9bebc-09b9-4ec7-854c-265d3acb0358" providerId="ADAL" clId="{FEFD30DD-A1A1-411C-B154-804FE4E59750}" dt="2021-05-24T14:34:17.064" v="1064" actId="1076"/>
        <pc:sldMkLst>
          <pc:docMk/>
          <pc:sldMk cId="2887205529" sldId="348"/>
        </pc:sldMkLst>
        <pc:spChg chg="mod">
          <ac:chgData name="Joanne Nightingale" userId="29e9bebc-09b9-4ec7-854c-265d3acb0358" providerId="ADAL" clId="{FEFD30DD-A1A1-411C-B154-804FE4E59750}" dt="2021-05-24T13:14:48.437" v="145" actId="403"/>
          <ac:spMkLst>
            <pc:docMk/>
            <pc:sldMk cId="2887205529" sldId="348"/>
            <ac:spMk id="2" creationId="{00000000-0000-0000-0000-000000000000}"/>
          </ac:spMkLst>
        </pc:spChg>
        <pc:spChg chg="mod">
          <ac:chgData name="Joanne Nightingale" userId="29e9bebc-09b9-4ec7-854c-265d3acb0358" providerId="ADAL" clId="{FEFD30DD-A1A1-411C-B154-804FE4E59750}" dt="2021-05-24T14:33:07.696" v="1056"/>
          <ac:spMkLst>
            <pc:docMk/>
            <pc:sldMk cId="2887205529" sldId="348"/>
            <ac:spMk id="3" creationId="{2EC96071-C2A7-48F8-8E7F-C081AEE72606}"/>
          </ac:spMkLst>
        </pc:spChg>
        <pc:spChg chg="mod">
          <ac:chgData name="Joanne Nightingale" userId="29e9bebc-09b9-4ec7-854c-265d3acb0358" providerId="ADAL" clId="{FEFD30DD-A1A1-411C-B154-804FE4E59750}" dt="2021-05-24T14:33:07.696" v="1056"/>
          <ac:spMkLst>
            <pc:docMk/>
            <pc:sldMk cId="2887205529" sldId="348"/>
            <ac:spMk id="4" creationId="{00000000-0000-0000-0000-000000000000}"/>
          </ac:spMkLst>
        </pc:spChg>
        <pc:spChg chg="mod">
          <ac:chgData name="Joanne Nightingale" userId="29e9bebc-09b9-4ec7-854c-265d3acb0358" providerId="ADAL" clId="{FEFD30DD-A1A1-411C-B154-804FE4E59750}" dt="2021-05-24T14:34:01.238" v="1057" actId="1076"/>
          <ac:spMkLst>
            <pc:docMk/>
            <pc:sldMk cId="2887205529" sldId="348"/>
            <ac:spMk id="26" creationId="{3782C313-82BD-40B9-AE94-317A2DFDF6E3}"/>
          </ac:spMkLst>
        </pc:spChg>
        <pc:spChg chg="mod">
          <ac:chgData name="Joanne Nightingale" userId="29e9bebc-09b9-4ec7-854c-265d3acb0358" providerId="ADAL" clId="{FEFD30DD-A1A1-411C-B154-804FE4E59750}" dt="2021-05-24T14:34:01.238" v="1057" actId="1076"/>
          <ac:spMkLst>
            <pc:docMk/>
            <pc:sldMk cId="2887205529" sldId="348"/>
            <ac:spMk id="27" creationId="{1389251F-BE4B-490E-BB0B-866288A8DA41}"/>
          </ac:spMkLst>
        </pc:spChg>
        <pc:spChg chg="mod">
          <ac:chgData name="Joanne Nightingale" userId="29e9bebc-09b9-4ec7-854c-265d3acb0358" providerId="ADAL" clId="{FEFD30DD-A1A1-411C-B154-804FE4E59750}" dt="2021-05-24T14:34:13.911" v="1062" actId="14100"/>
          <ac:spMkLst>
            <pc:docMk/>
            <pc:sldMk cId="2887205529" sldId="348"/>
            <ac:spMk id="29" creationId="{61BF6C4A-0634-4D8A-A096-9EA20BD01F8F}"/>
          </ac:spMkLst>
        </pc:spChg>
        <pc:spChg chg="mod">
          <ac:chgData name="Joanne Nightingale" userId="29e9bebc-09b9-4ec7-854c-265d3acb0358" providerId="ADAL" clId="{FEFD30DD-A1A1-411C-B154-804FE4E59750}" dt="2021-05-24T14:34:13.911" v="1062" actId="14100"/>
          <ac:spMkLst>
            <pc:docMk/>
            <pc:sldMk cId="2887205529" sldId="348"/>
            <ac:spMk id="30" creationId="{71EF3FAD-E69F-4318-A719-1693A19F9D81}"/>
          </ac:spMkLst>
        </pc:spChg>
        <pc:grpChg chg="mod">
          <ac:chgData name="Joanne Nightingale" userId="29e9bebc-09b9-4ec7-854c-265d3acb0358" providerId="ADAL" clId="{FEFD30DD-A1A1-411C-B154-804FE4E59750}" dt="2021-05-24T14:33:07.696" v="1056"/>
          <ac:grpSpMkLst>
            <pc:docMk/>
            <pc:sldMk cId="2887205529" sldId="348"/>
            <ac:grpSpMk id="6" creationId="{6EC67733-C3FA-4959-AB47-C8095E19A405}"/>
          </ac:grpSpMkLst>
        </pc:grpChg>
        <pc:grpChg chg="mod">
          <ac:chgData name="Joanne Nightingale" userId="29e9bebc-09b9-4ec7-854c-265d3acb0358" providerId="ADAL" clId="{FEFD30DD-A1A1-411C-B154-804FE4E59750}" dt="2021-05-24T14:34:01.238" v="1057" actId="1076"/>
          <ac:grpSpMkLst>
            <pc:docMk/>
            <pc:sldMk cId="2887205529" sldId="348"/>
            <ac:grpSpMk id="7" creationId="{F8B0D0D9-8DE7-4FA4-A158-7DBD8102DDF6}"/>
          </ac:grpSpMkLst>
        </pc:grpChg>
        <pc:grpChg chg="mod">
          <ac:chgData name="Joanne Nightingale" userId="29e9bebc-09b9-4ec7-854c-265d3acb0358" providerId="ADAL" clId="{FEFD30DD-A1A1-411C-B154-804FE4E59750}" dt="2021-05-24T14:34:13.911" v="1062" actId="14100"/>
          <ac:grpSpMkLst>
            <pc:docMk/>
            <pc:sldMk cId="2887205529" sldId="348"/>
            <ac:grpSpMk id="8" creationId="{9D5E42FE-31BB-4872-8928-97C9E36B21B0}"/>
          </ac:grpSpMkLst>
        </pc:grpChg>
        <pc:picChg chg="mod">
          <ac:chgData name="Joanne Nightingale" userId="29e9bebc-09b9-4ec7-854c-265d3acb0358" providerId="ADAL" clId="{FEFD30DD-A1A1-411C-B154-804FE4E59750}" dt="2021-05-24T14:34:01.238" v="1057" actId="1076"/>
          <ac:picMkLst>
            <pc:docMk/>
            <pc:sldMk cId="2887205529" sldId="348"/>
            <ac:picMk id="1026" creationId="{B8264AAC-B071-4877-9876-8A74FE97E98D}"/>
          </ac:picMkLst>
        </pc:picChg>
        <pc:picChg chg="mod">
          <ac:chgData name="Joanne Nightingale" userId="29e9bebc-09b9-4ec7-854c-265d3acb0358" providerId="ADAL" clId="{FEFD30DD-A1A1-411C-B154-804FE4E59750}" dt="2021-05-24T14:34:01.238" v="1057" actId="1076"/>
          <ac:picMkLst>
            <pc:docMk/>
            <pc:sldMk cId="2887205529" sldId="348"/>
            <ac:picMk id="1027" creationId="{1C68663D-E84D-46AF-BB74-56E3A60BA91E}"/>
          </ac:picMkLst>
        </pc:picChg>
        <pc:picChg chg="mod">
          <ac:chgData name="Joanne Nightingale" userId="29e9bebc-09b9-4ec7-854c-265d3acb0358" providerId="ADAL" clId="{FEFD30DD-A1A1-411C-B154-804FE4E59750}" dt="2021-05-24T14:34:01.238" v="1057" actId="1076"/>
          <ac:picMkLst>
            <pc:docMk/>
            <pc:sldMk cId="2887205529" sldId="348"/>
            <ac:picMk id="1028" creationId="{070BDC6E-6D39-4DDC-928B-764821CAD1A7}"/>
          </ac:picMkLst>
        </pc:picChg>
        <pc:picChg chg="mod">
          <ac:chgData name="Joanne Nightingale" userId="29e9bebc-09b9-4ec7-854c-265d3acb0358" providerId="ADAL" clId="{FEFD30DD-A1A1-411C-B154-804FE4E59750}" dt="2021-05-24T14:34:01.238" v="1057" actId="1076"/>
          <ac:picMkLst>
            <pc:docMk/>
            <pc:sldMk cId="2887205529" sldId="348"/>
            <ac:picMk id="1029" creationId="{6625DE55-01C7-4A84-9938-FB3DF9FA7811}"/>
          </ac:picMkLst>
        </pc:picChg>
        <pc:picChg chg="mod">
          <ac:chgData name="Joanne Nightingale" userId="29e9bebc-09b9-4ec7-854c-265d3acb0358" providerId="ADAL" clId="{FEFD30DD-A1A1-411C-B154-804FE4E59750}" dt="2021-05-24T14:33:07.696" v="1056"/>
          <ac:picMkLst>
            <pc:docMk/>
            <pc:sldMk cId="2887205529" sldId="348"/>
            <ac:picMk id="1030" creationId="{29ED5CED-7B1D-4E48-AD09-2C097CBFC9DB}"/>
          </ac:picMkLst>
        </pc:picChg>
        <pc:picChg chg="mod">
          <ac:chgData name="Joanne Nightingale" userId="29e9bebc-09b9-4ec7-854c-265d3acb0358" providerId="ADAL" clId="{FEFD30DD-A1A1-411C-B154-804FE4E59750}" dt="2021-05-24T14:34:01.238" v="1057" actId="1076"/>
          <ac:picMkLst>
            <pc:docMk/>
            <pc:sldMk cId="2887205529" sldId="348"/>
            <ac:picMk id="1031" creationId="{CE5E72E3-7C52-487A-82E6-3F67E7F4F8C4}"/>
          </ac:picMkLst>
        </pc:picChg>
        <pc:picChg chg="mod">
          <ac:chgData name="Joanne Nightingale" userId="29e9bebc-09b9-4ec7-854c-265d3acb0358" providerId="ADAL" clId="{FEFD30DD-A1A1-411C-B154-804FE4E59750}" dt="2021-05-24T14:34:01.238" v="1057" actId="1076"/>
          <ac:picMkLst>
            <pc:docMk/>
            <pc:sldMk cId="2887205529" sldId="348"/>
            <ac:picMk id="1032" creationId="{0D120CD3-16BE-4F06-9810-CC89EEF52807}"/>
          </ac:picMkLst>
        </pc:picChg>
        <pc:picChg chg="mod">
          <ac:chgData name="Joanne Nightingale" userId="29e9bebc-09b9-4ec7-854c-265d3acb0358" providerId="ADAL" clId="{FEFD30DD-A1A1-411C-B154-804FE4E59750}" dt="2021-05-24T14:34:01.238" v="1057" actId="1076"/>
          <ac:picMkLst>
            <pc:docMk/>
            <pc:sldMk cId="2887205529" sldId="348"/>
            <ac:picMk id="1033" creationId="{A94413C9-25AC-4F4A-8348-FA94580D0765}"/>
          </ac:picMkLst>
        </pc:picChg>
        <pc:picChg chg="mod">
          <ac:chgData name="Joanne Nightingale" userId="29e9bebc-09b9-4ec7-854c-265d3acb0358" providerId="ADAL" clId="{FEFD30DD-A1A1-411C-B154-804FE4E59750}" dt="2021-05-24T14:34:01.238" v="1057" actId="1076"/>
          <ac:picMkLst>
            <pc:docMk/>
            <pc:sldMk cId="2887205529" sldId="348"/>
            <ac:picMk id="1034" creationId="{02FF4A43-6A61-4642-8D87-BFB1524C24F7}"/>
          </ac:picMkLst>
        </pc:picChg>
        <pc:picChg chg="mod">
          <ac:chgData name="Joanne Nightingale" userId="29e9bebc-09b9-4ec7-854c-265d3acb0358" providerId="ADAL" clId="{FEFD30DD-A1A1-411C-B154-804FE4E59750}" dt="2021-05-24T14:34:01.238" v="1057" actId="1076"/>
          <ac:picMkLst>
            <pc:docMk/>
            <pc:sldMk cId="2887205529" sldId="348"/>
            <ac:picMk id="1035" creationId="{FF50517E-0011-4539-8F54-0791808BF5DF}"/>
          </ac:picMkLst>
        </pc:picChg>
        <pc:picChg chg="mod">
          <ac:chgData name="Joanne Nightingale" userId="29e9bebc-09b9-4ec7-854c-265d3acb0358" providerId="ADAL" clId="{FEFD30DD-A1A1-411C-B154-804FE4E59750}" dt="2021-05-24T14:34:01.238" v="1057" actId="1076"/>
          <ac:picMkLst>
            <pc:docMk/>
            <pc:sldMk cId="2887205529" sldId="348"/>
            <ac:picMk id="1036" creationId="{548516B2-3630-4D33-A692-BDB3017E872B}"/>
          </ac:picMkLst>
        </pc:picChg>
        <pc:picChg chg="mod">
          <ac:chgData name="Joanne Nightingale" userId="29e9bebc-09b9-4ec7-854c-265d3acb0358" providerId="ADAL" clId="{FEFD30DD-A1A1-411C-B154-804FE4E59750}" dt="2021-05-24T14:34:01.238" v="1057" actId="1076"/>
          <ac:picMkLst>
            <pc:docMk/>
            <pc:sldMk cId="2887205529" sldId="348"/>
            <ac:picMk id="1037" creationId="{84FDDB91-3FEC-49EE-A44C-3DACE1AD25A0}"/>
          </ac:picMkLst>
        </pc:picChg>
        <pc:picChg chg="mod">
          <ac:chgData name="Joanne Nightingale" userId="29e9bebc-09b9-4ec7-854c-265d3acb0358" providerId="ADAL" clId="{FEFD30DD-A1A1-411C-B154-804FE4E59750}" dt="2021-05-24T14:34:01.238" v="1057" actId="1076"/>
          <ac:picMkLst>
            <pc:docMk/>
            <pc:sldMk cId="2887205529" sldId="348"/>
            <ac:picMk id="1038" creationId="{2C09236D-BBC9-49EA-B78D-955E9ADE90CD}"/>
          </ac:picMkLst>
        </pc:picChg>
        <pc:picChg chg="mod">
          <ac:chgData name="Joanne Nightingale" userId="29e9bebc-09b9-4ec7-854c-265d3acb0358" providerId="ADAL" clId="{FEFD30DD-A1A1-411C-B154-804FE4E59750}" dt="2021-05-24T14:34:01.238" v="1057" actId="1076"/>
          <ac:picMkLst>
            <pc:docMk/>
            <pc:sldMk cId="2887205529" sldId="348"/>
            <ac:picMk id="1039" creationId="{1CB409BE-4478-4E42-BCF1-8C4EED2B35B6}"/>
          </ac:picMkLst>
        </pc:picChg>
        <pc:picChg chg="mod">
          <ac:chgData name="Joanne Nightingale" userId="29e9bebc-09b9-4ec7-854c-265d3acb0358" providerId="ADAL" clId="{FEFD30DD-A1A1-411C-B154-804FE4E59750}" dt="2021-05-24T14:34:13.911" v="1062" actId="14100"/>
          <ac:picMkLst>
            <pc:docMk/>
            <pc:sldMk cId="2887205529" sldId="348"/>
            <ac:picMk id="1040" creationId="{1F826F3C-32A1-4C3D-A8F9-BB066438175D}"/>
          </ac:picMkLst>
        </pc:picChg>
        <pc:picChg chg="mod">
          <ac:chgData name="Joanne Nightingale" userId="29e9bebc-09b9-4ec7-854c-265d3acb0358" providerId="ADAL" clId="{FEFD30DD-A1A1-411C-B154-804FE4E59750}" dt="2021-05-24T14:34:13.911" v="1062" actId="14100"/>
          <ac:picMkLst>
            <pc:docMk/>
            <pc:sldMk cId="2887205529" sldId="348"/>
            <ac:picMk id="1041" creationId="{F066812C-31D5-4564-AEF3-41E2C0020F7C}"/>
          </ac:picMkLst>
        </pc:picChg>
        <pc:picChg chg="mod">
          <ac:chgData name="Joanne Nightingale" userId="29e9bebc-09b9-4ec7-854c-265d3acb0358" providerId="ADAL" clId="{FEFD30DD-A1A1-411C-B154-804FE4E59750}" dt="2021-05-24T14:34:17.064" v="1064" actId="1076"/>
          <ac:picMkLst>
            <pc:docMk/>
            <pc:sldMk cId="2887205529" sldId="348"/>
            <ac:picMk id="1042" creationId="{1B6C5F2E-31E1-4CBF-862E-5D3EF919B9F9}"/>
          </ac:picMkLst>
        </pc:picChg>
        <pc:picChg chg="mod">
          <ac:chgData name="Joanne Nightingale" userId="29e9bebc-09b9-4ec7-854c-265d3acb0358" providerId="ADAL" clId="{FEFD30DD-A1A1-411C-B154-804FE4E59750}" dt="2021-05-24T14:34:13.911" v="1062" actId="14100"/>
          <ac:picMkLst>
            <pc:docMk/>
            <pc:sldMk cId="2887205529" sldId="348"/>
            <ac:picMk id="1043" creationId="{C7A834FE-5AF7-4FB5-B1DE-07743E28AB71}"/>
          </ac:picMkLst>
        </pc:picChg>
      </pc:sldChg>
      <pc:sldChg chg="addSp delSp modSp new mod">
        <pc:chgData name="Joanne Nightingale" userId="29e9bebc-09b9-4ec7-854c-265d3acb0358" providerId="ADAL" clId="{FEFD30DD-A1A1-411C-B154-804FE4E59750}" dt="2021-05-24T15:02:12.442" v="1378" actId="1076"/>
        <pc:sldMkLst>
          <pc:docMk/>
          <pc:sldMk cId="3370548882" sldId="349"/>
        </pc:sldMkLst>
        <pc:spChg chg="mod">
          <ac:chgData name="Joanne Nightingale" userId="29e9bebc-09b9-4ec7-854c-265d3acb0358" providerId="ADAL" clId="{FEFD30DD-A1A1-411C-B154-804FE4E59750}" dt="2021-05-24T15:02:12.442" v="1378" actId="1076"/>
          <ac:spMkLst>
            <pc:docMk/>
            <pc:sldMk cId="3370548882" sldId="349"/>
            <ac:spMk id="2" creationId="{2C1831C9-48D5-44CE-BBD9-E0121214D5CF}"/>
          </ac:spMkLst>
        </pc:spChg>
        <pc:spChg chg="del">
          <ac:chgData name="Joanne Nightingale" userId="29e9bebc-09b9-4ec7-854c-265d3acb0358" providerId="ADAL" clId="{FEFD30DD-A1A1-411C-B154-804FE4E59750}" dt="2021-05-21T14:09:28.123" v="45" actId="478"/>
          <ac:spMkLst>
            <pc:docMk/>
            <pc:sldMk cId="3370548882" sldId="349"/>
            <ac:spMk id="3" creationId="{EE196DA6-D882-49BD-88DA-C9C09C35052C}"/>
          </ac:spMkLst>
        </pc:spChg>
        <pc:picChg chg="add del mod">
          <ac:chgData name="Joanne Nightingale" userId="29e9bebc-09b9-4ec7-854c-265d3acb0358" providerId="ADAL" clId="{FEFD30DD-A1A1-411C-B154-804FE4E59750}" dt="2021-05-21T16:08:34.840" v="110" actId="478"/>
          <ac:picMkLst>
            <pc:docMk/>
            <pc:sldMk cId="3370548882" sldId="349"/>
            <ac:picMk id="4" creationId="{155F6840-211F-4B2E-B6BC-6B12617B68CB}"/>
          </ac:picMkLst>
        </pc:picChg>
        <pc:picChg chg="add mod">
          <ac:chgData name="Joanne Nightingale" userId="29e9bebc-09b9-4ec7-854c-265d3acb0358" providerId="ADAL" clId="{FEFD30DD-A1A1-411C-B154-804FE4E59750}" dt="2021-05-24T14:34:30.290" v="1065" actId="1076"/>
          <ac:picMkLst>
            <pc:docMk/>
            <pc:sldMk cId="3370548882" sldId="349"/>
            <ac:picMk id="5" creationId="{F4619EAD-FCCF-4B06-B25F-88600FD28F50}"/>
          </ac:picMkLst>
        </pc:picChg>
      </pc:sldChg>
      <pc:sldChg chg="addSp delSp modSp add mod">
        <pc:chgData name="Joanne Nightingale" userId="29e9bebc-09b9-4ec7-854c-265d3acb0358" providerId="ADAL" clId="{FEFD30DD-A1A1-411C-B154-804FE4E59750}" dt="2021-05-24T15:02:17.987" v="1380" actId="403"/>
        <pc:sldMkLst>
          <pc:docMk/>
          <pc:sldMk cId="3327433897" sldId="350"/>
        </pc:sldMkLst>
        <pc:spChg chg="mod">
          <ac:chgData name="Joanne Nightingale" userId="29e9bebc-09b9-4ec7-854c-265d3acb0358" providerId="ADAL" clId="{FEFD30DD-A1A1-411C-B154-804FE4E59750}" dt="2021-05-24T15:02:17.987" v="1380" actId="403"/>
          <ac:spMkLst>
            <pc:docMk/>
            <pc:sldMk cId="3327433897" sldId="350"/>
            <ac:spMk id="2" creationId="{2C1831C9-48D5-44CE-BBD9-E0121214D5CF}"/>
          </ac:spMkLst>
        </pc:spChg>
        <pc:spChg chg="add mod">
          <ac:chgData name="Joanne Nightingale" userId="29e9bebc-09b9-4ec7-854c-265d3acb0358" providerId="ADAL" clId="{FEFD30DD-A1A1-411C-B154-804FE4E59750}" dt="2021-05-24T14:33:07.696" v="1056"/>
          <ac:spMkLst>
            <pc:docMk/>
            <pc:sldMk cId="3327433897" sldId="350"/>
            <ac:spMk id="4" creationId="{813CEC61-C39D-43A5-A9EC-C222BE0F97D4}"/>
          </ac:spMkLst>
        </pc:spChg>
        <pc:spChg chg="add del mod">
          <ac:chgData name="Joanne Nightingale" userId="29e9bebc-09b9-4ec7-854c-265d3acb0358" providerId="ADAL" clId="{FEFD30DD-A1A1-411C-B154-804FE4E59750}" dt="2021-05-24T13:59:15.022" v="382"/>
          <ac:spMkLst>
            <pc:docMk/>
            <pc:sldMk cId="3327433897" sldId="350"/>
            <ac:spMk id="6" creationId="{35AC89C9-FDC0-4C2B-A038-C7A5E500271B}"/>
          </ac:spMkLst>
        </pc:spChg>
        <pc:spChg chg="add mod">
          <ac:chgData name="Joanne Nightingale" userId="29e9bebc-09b9-4ec7-854c-265d3acb0358" providerId="ADAL" clId="{FEFD30DD-A1A1-411C-B154-804FE4E59750}" dt="2021-05-24T14:33:07.696" v="1056"/>
          <ac:spMkLst>
            <pc:docMk/>
            <pc:sldMk cId="3327433897" sldId="350"/>
            <ac:spMk id="8" creationId="{E776B103-5C98-47D7-9FD4-7AE8D432D166}"/>
          </ac:spMkLst>
        </pc:spChg>
        <pc:spChg chg="add mod">
          <ac:chgData name="Joanne Nightingale" userId="29e9bebc-09b9-4ec7-854c-265d3acb0358" providerId="ADAL" clId="{FEFD30DD-A1A1-411C-B154-804FE4E59750}" dt="2021-05-24T14:33:07.696" v="1056"/>
          <ac:spMkLst>
            <pc:docMk/>
            <pc:sldMk cId="3327433897" sldId="350"/>
            <ac:spMk id="9" creationId="{F79881F1-76DD-4D51-8710-590A715CF5F2}"/>
          </ac:spMkLst>
        </pc:spChg>
        <pc:picChg chg="add mod">
          <ac:chgData name="Joanne Nightingale" userId="29e9bebc-09b9-4ec7-854c-265d3acb0358" providerId="ADAL" clId="{FEFD30DD-A1A1-411C-B154-804FE4E59750}" dt="2021-05-24T14:33:07.696" v="1056"/>
          <ac:picMkLst>
            <pc:docMk/>
            <pc:sldMk cId="3327433897" sldId="350"/>
            <ac:picMk id="3" creationId="{982575F3-D0A8-4318-85A2-03A0C875196A}"/>
          </ac:picMkLst>
        </pc:picChg>
        <pc:picChg chg="del mod">
          <ac:chgData name="Joanne Nightingale" userId="29e9bebc-09b9-4ec7-854c-265d3acb0358" providerId="ADAL" clId="{FEFD30DD-A1A1-411C-B154-804FE4E59750}" dt="2021-05-21T16:08:45.998" v="114" actId="478"/>
          <ac:picMkLst>
            <pc:docMk/>
            <pc:sldMk cId="3327433897" sldId="350"/>
            <ac:picMk id="4" creationId="{155F6840-211F-4B2E-B6BC-6B12617B68CB}"/>
          </ac:picMkLst>
        </pc:picChg>
        <pc:picChg chg="add del mod">
          <ac:chgData name="Joanne Nightingale" userId="29e9bebc-09b9-4ec7-854c-265d3acb0358" providerId="ADAL" clId="{FEFD30DD-A1A1-411C-B154-804FE4E59750}" dt="2021-05-24T13:48:52.570" v="229" actId="478"/>
          <ac:picMkLst>
            <pc:docMk/>
            <pc:sldMk cId="3327433897" sldId="350"/>
            <ac:picMk id="5" creationId="{B4210A33-765B-4195-9460-4304E7A2585B}"/>
          </ac:picMkLst>
        </pc:picChg>
        <pc:picChg chg="add mod">
          <ac:chgData name="Joanne Nightingale" userId="29e9bebc-09b9-4ec7-854c-265d3acb0358" providerId="ADAL" clId="{FEFD30DD-A1A1-411C-B154-804FE4E59750}" dt="2021-05-24T14:33:07.696" v="1056"/>
          <ac:picMkLst>
            <pc:docMk/>
            <pc:sldMk cId="3327433897" sldId="350"/>
            <ac:picMk id="1026" creationId="{BEEAF7F4-853D-443D-96E5-2993EA832FF1}"/>
          </ac:picMkLst>
        </pc:picChg>
      </pc:sldChg>
      <pc:sldChg chg="addSp new del">
        <pc:chgData name="Joanne Nightingale" userId="29e9bebc-09b9-4ec7-854c-265d3acb0358" providerId="ADAL" clId="{FEFD30DD-A1A1-411C-B154-804FE4E59750}" dt="2021-05-24T13:48:33.866" v="224" actId="47"/>
        <pc:sldMkLst>
          <pc:docMk/>
          <pc:sldMk cId="3919859232" sldId="351"/>
        </pc:sldMkLst>
        <pc:picChg chg="add">
          <ac:chgData name="Joanne Nightingale" userId="29e9bebc-09b9-4ec7-854c-265d3acb0358" providerId="ADAL" clId="{FEFD30DD-A1A1-411C-B154-804FE4E59750}" dt="2021-05-21T16:09:58.595" v="117"/>
          <ac:picMkLst>
            <pc:docMk/>
            <pc:sldMk cId="3919859232" sldId="351"/>
            <ac:picMk id="4" creationId="{867F4D38-DD8B-4218-9B48-78A491A98388}"/>
          </ac:picMkLst>
        </pc:picChg>
      </pc:sldChg>
      <pc:sldChg chg="addSp delSp modSp new mod">
        <pc:chgData name="Joanne Nightingale" userId="29e9bebc-09b9-4ec7-854c-265d3acb0358" providerId="ADAL" clId="{FEFD30DD-A1A1-411C-B154-804FE4E59750}" dt="2021-05-24T15:02:33.860" v="1385" actId="403"/>
        <pc:sldMkLst>
          <pc:docMk/>
          <pc:sldMk cId="213539381" sldId="352"/>
        </pc:sldMkLst>
        <pc:spChg chg="mod">
          <ac:chgData name="Joanne Nightingale" userId="29e9bebc-09b9-4ec7-854c-265d3acb0358" providerId="ADAL" clId="{FEFD30DD-A1A1-411C-B154-804FE4E59750}" dt="2021-05-24T15:02:33.860" v="1385" actId="403"/>
          <ac:spMkLst>
            <pc:docMk/>
            <pc:sldMk cId="213539381" sldId="352"/>
            <ac:spMk id="2" creationId="{7A951DCC-9B30-4981-A52E-BA43474D1A40}"/>
          </ac:spMkLst>
        </pc:spChg>
        <pc:spChg chg="mod">
          <ac:chgData name="Joanne Nightingale" userId="29e9bebc-09b9-4ec7-854c-265d3acb0358" providerId="ADAL" clId="{FEFD30DD-A1A1-411C-B154-804FE4E59750}" dt="2021-05-24T14:47:01.182" v="1158" actId="20577"/>
          <ac:spMkLst>
            <pc:docMk/>
            <pc:sldMk cId="213539381" sldId="352"/>
            <ac:spMk id="3" creationId="{6CBD8EF1-8BE7-4FE4-8754-C05EE83569E8}"/>
          </ac:spMkLst>
        </pc:spChg>
        <pc:spChg chg="add mod">
          <ac:chgData name="Joanne Nightingale" userId="29e9bebc-09b9-4ec7-854c-265d3acb0358" providerId="ADAL" clId="{FEFD30DD-A1A1-411C-B154-804FE4E59750}" dt="2021-05-24T14:48:48.132" v="1230" actId="1076"/>
          <ac:spMkLst>
            <pc:docMk/>
            <pc:sldMk cId="213539381" sldId="352"/>
            <ac:spMk id="20" creationId="{9B213AC2-B79A-46B9-B95A-44C484BC51E9}"/>
          </ac:spMkLst>
        </pc:spChg>
        <pc:grpChg chg="add del mod">
          <ac:chgData name="Joanne Nightingale" userId="29e9bebc-09b9-4ec7-854c-265d3acb0358" providerId="ADAL" clId="{FEFD30DD-A1A1-411C-B154-804FE4E59750}" dt="2021-05-24T14:43:16.737" v="1120" actId="478"/>
          <ac:grpSpMkLst>
            <pc:docMk/>
            <pc:sldMk cId="213539381" sldId="352"/>
            <ac:grpSpMk id="8" creationId="{DEAA57D6-8315-4F9E-BFCF-B485C41671A7}"/>
          </ac:grpSpMkLst>
        </pc:grpChg>
        <pc:grpChg chg="add mod">
          <ac:chgData name="Joanne Nightingale" userId="29e9bebc-09b9-4ec7-854c-265d3acb0358" providerId="ADAL" clId="{FEFD30DD-A1A1-411C-B154-804FE4E59750}" dt="2021-05-24T14:47:54.387" v="1168" actId="14100"/>
          <ac:grpSpMkLst>
            <pc:docMk/>
            <pc:sldMk cId="213539381" sldId="352"/>
            <ac:grpSpMk id="16" creationId="{676DDDAD-F7B1-40CC-9323-4D6A3956B4B3}"/>
          </ac:grpSpMkLst>
        </pc:grpChg>
        <pc:picChg chg="add mod">
          <ac:chgData name="Joanne Nightingale" userId="29e9bebc-09b9-4ec7-854c-265d3acb0358" providerId="ADAL" clId="{FEFD30DD-A1A1-411C-B154-804FE4E59750}" dt="2021-05-24T14:33:07.696" v="1056"/>
          <ac:picMkLst>
            <pc:docMk/>
            <pc:sldMk cId="213539381" sldId="352"/>
            <ac:picMk id="4" creationId="{602688D4-002B-4DF2-82DB-4DB5FF6FDD53}"/>
          </ac:picMkLst>
        </pc:picChg>
        <pc:picChg chg="add del mod">
          <ac:chgData name="Joanne Nightingale" userId="29e9bebc-09b9-4ec7-854c-265d3acb0358" providerId="ADAL" clId="{FEFD30DD-A1A1-411C-B154-804FE4E59750}" dt="2021-05-24T14:44:22.785" v="1124" actId="478"/>
          <ac:picMkLst>
            <pc:docMk/>
            <pc:sldMk cId="213539381" sldId="352"/>
            <ac:picMk id="5" creationId="{E85AA068-3A82-4D51-826B-B5B9E5608FB8}"/>
          </ac:picMkLst>
        </pc:picChg>
        <pc:picChg chg="add mod">
          <ac:chgData name="Joanne Nightingale" userId="29e9bebc-09b9-4ec7-854c-265d3acb0358" providerId="ADAL" clId="{FEFD30DD-A1A1-411C-B154-804FE4E59750}" dt="2021-05-24T14:47:46.955" v="1164" actId="1076"/>
          <ac:picMkLst>
            <pc:docMk/>
            <pc:sldMk cId="213539381" sldId="352"/>
            <ac:picMk id="6" creationId="{290BCB96-AC85-44F0-80BE-1ECBB330587C}"/>
          </ac:picMkLst>
        </pc:picChg>
        <pc:picChg chg="add del mod">
          <ac:chgData name="Joanne Nightingale" userId="29e9bebc-09b9-4ec7-854c-265d3acb0358" providerId="ADAL" clId="{FEFD30DD-A1A1-411C-B154-804FE4E59750}" dt="2021-05-24T14:43:16.195" v="1119" actId="478"/>
          <ac:picMkLst>
            <pc:docMk/>
            <pc:sldMk cId="213539381" sldId="352"/>
            <ac:picMk id="7" creationId="{1D2F9AB6-2342-44AA-867D-B5285077D505}"/>
          </ac:picMkLst>
        </pc:picChg>
        <pc:picChg chg="mod">
          <ac:chgData name="Joanne Nightingale" userId="29e9bebc-09b9-4ec7-854c-265d3acb0358" providerId="ADAL" clId="{FEFD30DD-A1A1-411C-B154-804FE4E59750}" dt="2021-05-24T14:42:49.956" v="1106"/>
          <ac:picMkLst>
            <pc:docMk/>
            <pc:sldMk cId="213539381" sldId="352"/>
            <ac:picMk id="9" creationId="{FE1E7FD5-457D-4456-AB04-E616F8241054}"/>
          </ac:picMkLst>
        </pc:picChg>
        <pc:picChg chg="mod">
          <ac:chgData name="Joanne Nightingale" userId="29e9bebc-09b9-4ec7-854c-265d3acb0358" providerId="ADAL" clId="{FEFD30DD-A1A1-411C-B154-804FE4E59750}" dt="2021-05-24T14:42:49.956" v="1106"/>
          <ac:picMkLst>
            <pc:docMk/>
            <pc:sldMk cId="213539381" sldId="352"/>
            <ac:picMk id="10" creationId="{79BD4EC8-44D3-470D-AE21-1BA98EF89C22}"/>
          </ac:picMkLst>
        </pc:picChg>
        <pc:picChg chg="add del mod">
          <ac:chgData name="Joanne Nightingale" userId="29e9bebc-09b9-4ec7-854c-265d3acb0358" providerId="ADAL" clId="{FEFD30DD-A1A1-411C-B154-804FE4E59750}" dt="2021-05-24T14:43:17.282" v="1121" actId="478"/>
          <ac:picMkLst>
            <pc:docMk/>
            <pc:sldMk cId="213539381" sldId="352"/>
            <ac:picMk id="11" creationId="{7825857F-C762-485F-8CBC-67A7AEED22C7}"/>
          </ac:picMkLst>
        </pc:picChg>
        <pc:picChg chg="add del mod">
          <ac:chgData name="Joanne Nightingale" userId="29e9bebc-09b9-4ec7-854c-265d3acb0358" providerId="ADAL" clId="{FEFD30DD-A1A1-411C-B154-804FE4E59750}" dt="2021-05-24T14:43:17.814" v="1122" actId="478"/>
          <ac:picMkLst>
            <pc:docMk/>
            <pc:sldMk cId="213539381" sldId="352"/>
            <ac:picMk id="12" creationId="{469324DC-B49E-411F-A188-AFDD491B02DD}"/>
          </ac:picMkLst>
        </pc:picChg>
        <pc:picChg chg="add mod">
          <ac:chgData name="Joanne Nightingale" userId="29e9bebc-09b9-4ec7-854c-265d3acb0358" providerId="ADAL" clId="{FEFD30DD-A1A1-411C-B154-804FE4E59750}" dt="2021-05-24T14:47:44.186" v="1162" actId="1076"/>
          <ac:picMkLst>
            <pc:docMk/>
            <pc:sldMk cId="213539381" sldId="352"/>
            <ac:picMk id="13" creationId="{0A7F3036-E548-4274-AADC-A45385954F47}"/>
          </ac:picMkLst>
        </pc:picChg>
        <pc:picChg chg="add mod">
          <ac:chgData name="Joanne Nightingale" userId="29e9bebc-09b9-4ec7-854c-265d3acb0358" providerId="ADAL" clId="{FEFD30DD-A1A1-411C-B154-804FE4E59750}" dt="2021-05-24T14:47:45.387" v="1163" actId="1076"/>
          <ac:picMkLst>
            <pc:docMk/>
            <pc:sldMk cId="213539381" sldId="352"/>
            <ac:picMk id="14" creationId="{22AA31AE-F880-4ABD-85B8-B92433D48110}"/>
          </ac:picMkLst>
        </pc:picChg>
        <pc:picChg chg="add mod">
          <ac:chgData name="Joanne Nightingale" userId="29e9bebc-09b9-4ec7-854c-265d3acb0358" providerId="ADAL" clId="{FEFD30DD-A1A1-411C-B154-804FE4E59750}" dt="2021-05-24T14:47:50.723" v="1166" actId="14100"/>
          <ac:picMkLst>
            <pc:docMk/>
            <pc:sldMk cId="213539381" sldId="352"/>
            <ac:picMk id="15" creationId="{0A8565AF-E54F-4478-8C68-DAC1FFDE386C}"/>
          </ac:picMkLst>
        </pc:picChg>
        <pc:picChg chg="mod">
          <ac:chgData name="Joanne Nightingale" userId="29e9bebc-09b9-4ec7-854c-265d3acb0358" providerId="ADAL" clId="{FEFD30DD-A1A1-411C-B154-804FE4E59750}" dt="2021-05-24T14:45:18.554" v="1129"/>
          <ac:picMkLst>
            <pc:docMk/>
            <pc:sldMk cId="213539381" sldId="352"/>
            <ac:picMk id="17" creationId="{C1A84EE7-8ADF-4F9A-A52A-FFD88A38605F}"/>
          </ac:picMkLst>
        </pc:picChg>
        <pc:picChg chg="mod">
          <ac:chgData name="Joanne Nightingale" userId="29e9bebc-09b9-4ec7-854c-265d3acb0358" providerId="ADAL" clId="{FEFD30DD-A1A1-411C-B154-804FE4E59750}" dt="2021-05-24T14:45:18.554" v="1129"/>
          <ac:picMkLst>
            <pc:docMk/>
            <pc:sldMk cId="213539381" sldId="352"/>
            <ac:picMk id="18" creationId="{D2F59FC1-6916-4ADF-B25F-7340AE0D9537}"/>
          </ac:picMkLst>
        </pc:picChg>
        <pc:picChg chg="add mod">
          <ac:chgData name="Joanne Nightingale" userId="29e9bebc-09b9-4ec7-854c-265d3acb0358" providerId="ADAL" clId="{FEFD30DD-A1A1-411C-B154-804FE4E59750}" dt="2021-05-24T14:47:58.323" v="1171" actId="1076"/>
          <ac:picMkLst>
            <pc:docMk/>
            <pc:sldMk cId="213539381" sldId="352"/>
            <ac:picMk id="19" creationId="{A32A67B4-06CE-42E9-9A3A-79E327EB15CF}"/>
          </ac:picMkLst>
        </pc:picChg>
      </pc:sldChg>
      <pc:sldChg chg="addSp delSp modSp new mod">
        <pc:chgData name="Joanne Nightingale" userId="29e9bebc-09b9-4ec7-854c-265d3acb0358" providerId="ADAL" clId="{FEFD30DD-A1A1-411C-B154-804FE4E59750}" dt="2021-05-24T15:02:41.372" v="1387" actId="403"/>
        <pc:sldMkLst>
          <pc:docMk/>
          <pc:sldMk cId="2647992623" sldId="353"/>
        </pc:sldMkLst>
        <pc:spChg chg="mod">
          <ac:chgData name="Joanne Nightingale" userId="29e9bebc-09b9-4ec7-854c-265d3acb0358" providerId="ADAL" clId="{FEFD30DD-A1A1-411C-B154-804FE4E59750}" dt="2021-05-24T15:02:41.372" v="1387" actId="403"/>
          <ac:spMkLst>
            <pc:docMk/>
            <pc:sldMk cId="2647992623" sldId="353"/>
            <ac:spMk id="2" creationId="{F0B99270-B48A-437E-A9ED-C2C700BD0344}"/>
          </ac:spMkLst>
        </pc:spChg>
        <pc:spChg chg="mod">
          <ac:chgData name="Joanne Nightingale" userId="29e9bebc-09b9-4ec7-854c-265d3acb0358" providerId="ADAL" clId="{FEFD30DD-A1A1-411C-B154-804FE4E59750}" dt="2021-05-24T14:58:17.475" v="1292" actId="1076"/>
          <ac:spMkLst>
            <pc:docMk/>
            <pc:sldMk cId="2647992623" sldId="353"/>
            <ac:spMk id="3" creationId="{78570198-41B1-4153-A8FA-3E97E718A419}"/>
          </ac:spMkLst>
        </pc:spChg>
        <pc:picChg chg="add mod">
          <ac:chgData name="Joanne Nightingale" userId="29e9bebc-09b9-4ec7-854c-265d3acb0358" providerId="ADAL" clId="{FEFD30DD-A1A1-411C-B154-804FE4E59750}" dt="2021-05-24T14:33:07.696" v="1056"/>
          <ac:picMkLst>
            <pc:docMk/>
            <pc:sldMk cId="2647992623" sldId="353"/>
            <ac:picMk id="4" creationId="{844B26BD-3853-4D69-9543-B4D7791BCB90}"/>
          </ac:picMkLst>
        </pc:picChg>
        <pc:picChg chg="add mod ord">
          <ac:chgData name="Joanne Nightingale" userId="29e9bebc-09b9-4ec7-854c-265d3acb0358" providerId="ADAL" clId="{FEFD30DD-A1A1-411C-B154-804FE4E59750}" dt="2021-05-24T14:53:05.827" v="1243" actId="14100"/>
          <ac:picMkLst>
            <pc:docMk/>
            <pc:sldMk cId="2647992623" sldId="353"/>
            <ac:picMk id="5" creationId="{C2DC1163-65B0-4E80-A0FC-7ADB5982B209}"/>
          </ac:picMkLst>
        </pc:picChg>
        <pc:picChg chg="add del mod">
          <ac:chgData name="Joanne Nightingale" userId="29e9bebc-09b9-4ec7-854c-265d3acb0358" providerId="ADAL" clId="{FEFD30DD-A1A1-411C-B154-804FE4E59750}" dt="2021-05-24T14:54:23.765" v="1248" actId="478"/>
          <ac:picMkLst>
            <pc:docMk/>
            <pc:sldMk cId="2647992623" sldId="353"/>
            <ac:picMk id="6" creationId="{79FEBE5D-CEED-44B4-88C1-A202528044F4}"/>
          </ac:picMkLst>
        </pc:picChg>
        <pc:picChg chg="add del mod">
          <ac:chgData name="Joanne Nightingale" userId="29e9bebc-09b9-4ec7-854c-265d3acb0358" providerId="ADAL" clId="{FEFD30DD-A1A1-411C-B154-804FE4E59750}" dt="2021-05-24T14:58:12.720" v="1291" actId="21"/>
          <ac:picMkLst>
            <pc:docMk/>
            <pc:sldMk cId="2647992623" sldId="353"/>
            <ac:picMk id="7" creationId="{34249353-37FA-4FD6-AEFE-83473E077154}"/>
          </ac:picMkLst>
        </pc:picChg>
      </pc:sldChg>
      <pc:sldChg chg="addSp delSp modSp add mod">
        <pc:chgData name="Joanne Nightingale" userId="29e9bebc-09b9-4ec7-854c-265d3acb0358" providerId="ADAL" clId="{FEFD30DD-A1A1-411C-B154-804FE4E59750}" dt="2021-05-24T15:02:26.107" v="1383" actId="1076"/>
        <pc:sldMkLst>
          <pc:docMk/>
          <pc:sldMk cId="1574502132" sldId="354"/>
        </pc:sldMkLst>
        <pc:spChg chg="mod">
          <ac:chgData name="Joanne Nightingale" userId="29e9bebc-09b9-4ec7-854c-265d3acb0358" providerId="ADAL" clId="{FEFD30DD-A1A1-411C-B154-804FE4E59750}" dt="2021-05-24T15:02:26.107" v="1383" actId="1076"/>
          <ac:spMkLst>
            <pc:docMk/>
            <pc:sldMk cId="1574502132" sldId="354"/>
            <ac:spMk id="2" creationId="{2C1831C9-48D5-44CE-BBD9-E0121214D5CF}"/>
          </ac:spMkLst>
        </pc:spChg>
        <pc:spChg chg="mod">
          <ac:chgData name="Joanne Nightingale" userId="29e9bebc-09b9-4ec7-854c-265d3acb0358" providerId="ADAL" clId="{FEFD30DD-A1A1-411C-B154-804FE4E59750}" dt="2021-05-24T14:37:00.329" v="1093" actId="20577"/>
          <ac:spMkLst>
            <pc:docMk/>
            <pc:sldMk cId="1574502132" sldId="354"/>
            <ac:spMk id="4" creationId="{813CEC61-C39D-43A5-A9EC-C222BE0F97D4}"/>
          </ac:spMkLst>
        </pc:spChg>
        <pc:spChg chg="add del">
          <ac:chgData name="Joanne Nightingale" userId="29e9bebc-09b9-4ec7-854c-265d3acb0358" providerId="ADAL" clId="{FEFD30DD-A1A1-411C-B154-804FE4E59750}" dt="2021-05-24T14:02:32.466" v="430"/>
          <ac:spMkLst>
            <pc:docMk/>
            <pc:sldMk cId="1574502132" sldId="354"/>
            <ac:spMk id="6" creationId="{88A6397D-7AF6-4E74-A256-2D953527C255}"/>
          </ac:spMkLst>
        </pc:spChg>
        <pc:spChg chg="del mod topLvl">
          <ac:chgData name="Joanne Nightingale" userId="29e9bebc-09b9-4ec7-854c-265d3acb0358" providerId="ADAL" clId="{FEFD30DD-A1A1-411C-B154-804FE4E59750}" dt="2021-05-24T14:36:37.073" v="1067" actId="478"/>
          <ac:spMkLst>
            <pc:docMk/>
            <pc:sldMk cId="1574502132" sldId="354"/>
            <ac:spMk id="13" creationId="{6CCBD767-8DC2-4B20-A10A-37E8041B1BB6}"/>
          </ac:spMkLst>
        </pc:spChg>
        <pc:grpChg chg="add del mod">
          <ac:chgData name="Joanne Nightingale" userId="29e9bebc-09b9-4ec7-854c-265d3acb0358" providerId="ADAL" clId="{FEFD30DD-A1A1-411C-B154-804FE4E59750}" dt="2021-05-24T14:36:37.073" v="1067" actId="478"/>
          <ac:grpSpMkLst>
            <pc:docMk/>
            <pc:sldMk cId="1574502132" sldId="354"/>
            <ac:grpSpMk id="11" creationId="{CD2BAB21-7E8F-4E2C-9D20-138AF0B010A3}"/>
          </ac:grpSpMkLst>
        </pc:grpChg>
        <pc:picChg chg="del">
          <ac:chgData name="Joanne Nightingale" userId="29e9bebc-09b9-4ec7-854c-265d3acb0358" providerId="ADAL" clId="{FEFD30DD-A1A1-411C-B154-804FE4E59750}" dt="2021-05-24T13:48:36.580" v="225" actId="478"/>
          <ac:picMkLst>
            <pc:docMk/>
            <pc:sldMk cId="1574502132" sldId="354"/>
            <ac:picMk id="3" creationId="{982575F3-D0A8-4318-85A2-03A0C875196A}"/>
          </ac:picMkLst>
        </pc:picChg>
        <pc:picChg chg="mod">
          <ac:chgData name="Joanne Nightingale" userId="29e9bebc-09b9-4ec7-854c-265d3acb0358" providerId="ADAL" clId="{FEFD30DD-A1A1-411C-B154-804FE4E59750}" dt="2021-05-24T14:33:07.696" v="1056"/>
          <ac:picMkLst>
            <pc:docMk/>
            <pc:sldMk cId="1574502132" sldId="354"/>
            <ac:picMk id="5" creationId="{B4210A33-765B-4195-9460-4304E7A2585B}"/>
          </ac:picMkLst>
        </pc:picChg>
        <pc:picChg chg="add mod">
          <ac:chgData name="Joanne Nightingale" userId="29e9bebc-09b9-4ec7-854c-265d3acb0358" providerId="ADAL" clId="{FEFD30DD-A1A1-411C-B154-804FE4E59750}" dt="2021-05-24T14:33:07.696" v="1056"/>
          <ac:picMkLst>
            <pc:docMk/>
            <pc:sldMk cId="1574502132" sldId="354"/>
            <ac:picMk id="7" creationId="{0158EA06-5427-4BE1-BAFE-45F931A0F056}"/>
          </ac:picMkLst>
        </pc:picChg>
        <pc:picChg chg="add mod">
          <ac:chgData name="Joanne Nightingale" userId="29e9bebc-09b9-4ec7-854c-265d3acb0358" providerId="ADAL" clId="{FEFD30DD-A1A1-411C-B154-804FE4E59750}" dt="2021-05-24T14:33:07.696" v="1056"/>
          <ac:picMkLst>
            <pc:docMk/>
            <pc:sldMk cId="1574502132" sldId="354"/>
            <ac:picMk id="8" creationId="{DDBE3A27-128A-4EB1-B3DF-3A12A09B1404}"/>
          </ac:picMkLst>
        </pc:picChg>
        <pc:picChg chg="add del mod">
          <ac:chgData name="Joanne Nightingale" userId="29e9bebc-09b9-4ec7-854c-265d3acb0358" providerId="ADAL" clId="{FEFD30DD-A1A1-411C-B154-804FE4E59750}" dt="2021-05-24T14:39:18.361" v="1102" actId="478"/>
          <ac:picMkLst>
            <pc:docMk/>
            <pc:sldMk cId="1574502132" sldId="354"/>
            <ac:picMk id="10" creationId="{37A60F9A-C159-49D1-B4B5-010A6B602F36}"/>
          </ac:picMkLst>
        </pc:picChg>
        <pc:picChg chg="mod topLvl">
          <ac:chgData name="Joanne Nightingale" userId="29e9bebc-09b9-4ec7-854c-265d3acb0358" providerId="ADAL" clId="{FEFD30DD-A1A1-411C-B154-804FE4E59750}" dt="2021-05-24T14:36:50.752" v="1071" actId="208"/>
          <ac:picMkLst>
            <pc:docMk/>
            <pc:sldMk cId="1574502132" sldId="354"/>
            <ac:picMk id="12" creationId="{CAF50BE5-40C4-439E-BBE6-5E7963FF93C3}"/>
          </ac:picMkLst>
        </pc:picChg>
        <pc:picChg chg="add del mod">
          <ac:chgData name="Joanne Nightingale" userId="29e9bebc-09b9-4ec7-854c-265d3acb0358" providerId="ADAL" clId="{FEFD30DD-A1A1-411C-B154-804FE4E59750}" dt="2021-05-24T14:39:18.921" v="1103" actId="478"/>
          <ac:picMkLst>
            <pc:docMk/>
            <pc:sldMk cId="1574502132" sldId="354"/>
            <ac:picMk id="15" creationId="{8E550780-10E5-4C0F-A512-9A4F5D634AC7}"/>
          </ac:picMkLst>
        </pc:picChg>
        <pc:picChg chg="add del mod">
          <ac:chgData name="Joanne Nightingale" userId="29e9bebc-09b9-4ec7-854c-265d3acb0358" providerId="ADAL" clId="{FEFD30DD-A1A1-411C-B154-804FE4E59750}" dt="2021-05-24T14:39:17.811" v="1101" actId="478"/>
          <ac:picMkLst>
            <pc:docMk/>
            <pc:sldMk cId="1574502132" sldId="354"/>
            <ac:picMk id="17" creationId="{32273E0B-934F-4906-9D49-E91E15D8431E}"/>
          </ac:picMkLst>
        </pc:picChg>
        <pc:picChg chg="add del mod ord">
          <ac:chgData name="Joanne Nightingale" userId="29e9bebc-09b9-4ec7-854c-265d3acb0358" providerId="ADAL" clId="{FEFD30DD-A1A1-411C-B154-804FE4E59750}" dt="2021-05-24T14:50:47.506" v="1235" actId="478"/>
          <ac:picMkLst>
            <pc:docMk/>
            <pc:sldMk cId="1574502132" sldId="354"/>
            <ac:picMk id="18" creationId="{55028D6E-0B05-492F-9A45-D210346F5938}"/>
          </ac:picMkLst>
        </pc:picChg>
        <pc:picChg chg="add mod">
          <ac:chgData name="Joanne Nightingale" userId="29e9bebc-09b9-4ec7-854c-265d3acb0358" providerId="ADAL" clId="{FEFD30DD-A1A1-411C-B154-804FE4E59750}" dt="2021-05-24T14:33:07.696" v="1056"/>
          <ac:picMkLst>
            <pc:docMk/>
            <pc:sldMk cId="1574502132" sldId="354"/>
            <ac:picMk id="2052" creationId="{5FE62085-AD6E-47F0-AECF-C748662B5040}"/>
          </ac:picMkLst>
        </pc:picChg>
        <pc:picChg chg="add mod">
          <ac:chgData name="Joanne Nightingale" userId="29e9bebc-09b9-4ec7-854c-265d3acb0358" providerId="ADAL" clId="{FEFD30DD-A1A1-411C-B154-804FE4E59750}" dt="2021-05-24T14:33:07.696" v="1056"/>
          <ac:picMkLst>
            <pc:docMk/>
            <pc:sldMk cId="1574502132" sldId="354"/>
            <ac:picMk id="2054" creationId="{338DD782-4501-4B83-B5B3-C2AC4057A480}"/>
          </ac:picMkLst>
        </pc:picChg>
      </pc:sldChg>
      <pc:sldChg chg="addSp delSp modSp new mod">
        <pc:chgData name="Joanne Nightingale" userId="29e9bebc-09b9-4ec7-854c-265d3acb0358" providerId="ADAL" clId="{FEFD30DD-A1A1-411C-B154-804FE4E59750}" dt="2021-05-24T15:02:49.888" v="1389" actId="403"/>
        <pc:sldMkLst>
          <pc:docMk/>
          <pc:sldMk cId="126446223" sldId="355"/>
        </pc:sldMkLst>
        <pc:spChg chg="mod">
          <ac:chgData name="Joanne Nightingale" userId="29e9bebc-09b9-4ec7-854c-265d3acb0358" providerId="ADAL" clId="{FEFD30DD-A1A1-411C-B154-804FE4E59750}" dt="2021-05-24T15:02:49.888" v="1389" actId="403"/>
          <ac:spMkLst>
            <pc:docMk/>
            <pc:sldMk cId="126446223" sldId="355"/>
            <ac:spMk id="2" creationId="{26F53258-B375-493C-838D-5AFE83F5E9C3}"/>
          </ac:spMkLst>
        </pc:spChg>
        <pc:spChg chg="del mod">
          <ac:chgData name="Joanne Nightingale" userId="29e9bebc-09b9-4ec7-854c-265d3acb0358" providerId="ADAL" clId="{FEFD30DD-A1A1-411C-B154-804FE4E59750}" dt="2021-05-24T14:27:22.636" v="1006" actId="478"/>
          <ac:spMkLst>
            <pc:docMk/>
            <pc:sldMk cId="126446223" sldId="355"/>
            <ac:spMk id="3" creationId="{DBDF2FBE-A50B-4871-BDAB-5A8D699637A1}"/>
          </ac:spMkLst>
        </pc:spChg>
        <pc:spChg chg="add mod">
          <ac:chgData name="Joanne Nightingale" userId="29e9bebc-09b9-4ec7-854c-265d3acb0358" providerId="ADAL" clId="{FEFD30DD-A1A1-411C-B154-804FE4E59750}" dt="2021-05-24T14:55:49.075" v="1261" actId="403"/>
          <ac:spMkLst>
            <pc:docMk/>
            <pc:sldMk cId="126446223" sldId="355"/>
            <ac:spMk id="5" creationId="{CD13420D-7EFB-4357-B733-1A7E858C22F1}"/>
          </ac:spMkLst>
        </pc:spChg>
        <pc:picChg chg="add mod">
          <ac:chgData name="Joanne Nightingale" userId="29e9bebc-09b9-4ec7-854c-265d3acb0358" providerId="ADAL" clId="{FEFD30DD-A1A1-411C-B154-804FE4E59750}" dt="2021-05-24T14:55:26.355" v="1258" actId="1076"/>
          <ac:picMkLst>
            <pc:docMk/>
            <pc:sldMk cId="126446223" sldId="355"/>
            <ac:picMk id="4" creationId="{91678B5F-E9D0-40C1-999C-1DC41D8EBAF4}"/>
          </ac:picMkLst>
        </pc:picChg>
      </pc:sldChg>
      <pc:sldChg chg="addSp delSp modSp new mod">
        <pc:chgData name="Joanne Nightingale" userId="29e9bebc-09b9-4ec7-854c-265d3acb0358" providerId="ADAL" clId="{FEFD30DD-A1A1-411C-B154-804FE4E59750}" dt="2021-05-24T15:02:56.603" v="1391" actId="403"/>
        <pc:sldMkLst>
          <pc:docMk/>
          <pc:sldMk cId="1946412027" sldId="356"/>
        </pc:sldMkLst>
        <pc:spChg chg="mod">
          <ac:chgData name="Joanne Nightingale" userId="29e9bebc-09b9-4ec7-854c-265d3acb0358" providerId="ADAL" clId="{FEFD30DD-A1A1-411C-B154-804FE4E59750}" dt="2021-05-24T15:02:56.603" v="1391" actId="403"/>
          <ac:spMkLst>
            <pc:docMk/>
            <pc:sldMk cId="1946412027" sldId="356"/>
            <ac:spMk id="2" creationId="{D2DA0C9C-6772-4C82-AEE0-446CEAF3D405}"/>
          </ac:spMkLst>
        </pc:spChg>
        <pc:spChg chg="mod">
          <ac:chgData name="Joanne Nightingale" userId="29e9bebc-09b9-4ec7-854c-265d3acb0358" providerId="ADAL" clId="{FEFD30DD-A1A1-411C-B154-804FE4E59750}" dt="2021-05-24T14:56:08.215" v="1265" actId="113"/>
          <ac:spMkLst>
            <pc:docMk/>
            <pc:sldMk cId="1946412027" sldId="356"/>
            <ac:spMk id="3" creationId="{0F01A2A5-D5AE-4B4E-A585-EA6E43D30D8E}"/>
          </ac:spMkLst>
        </pc:spChg>
        <pc:spChg chg="add del mod">
          <ac:chgData name="Joanne Nightingale" userId="29e9bebc-09b9-4ec7-854c-265d3acb0358" providerId="ADAL" clId="{FEFD30DD-A1A1-411C-B154-804FE4E59750}" dt="2021-05-24T14:21:19.680" v="787" actId="478"/>
          <ac:spMkLst>
            <pc:docMk/>
            <pc:sldMk cId="1946412027" sldId="356"/>
            <ac:spMk id="6" creationId="{04C88956-B7C8-4354-8715-A23140D09A86}"/>
          </ac:spMkLst>
        </pc:spChg>
        <pc:picChg chg="add mod">
          <ac:chgData name="Joanne Nightingale" userId="29e9bebc-09b9-4ec7-854c-265d3acb0358" providerId="ADAL" clId="{FEFD30DD-A1A1-411C-B154-804FE4E59750}" dt="2021-05-24T14:33:07.696" v="1056"/>
          <ac:picMkLst>
            <pc:docMk/>
            <pc:sldMk cId="1946412027" sldId="356"/>
            <ac:picMk id="5" creationId="{08DC3D6A-6718-4288-9A04-B1D8D669BAAC}"/>
          </ac:picMkLst>
        </pc:picChg>
        <pc:picChg chg="add mod">
          <ac:chgData name="Joanne Nightingale" userId="29e9bebc-09b9-4ec7-854c-265d3acb0358" providerId="ADAL" clId="{FEFD30DD-A1A1-411C-B154-804FE4E59750}" dt="2021-05-24T14:33:07.696" v="1056"/>
          <ac:picMkLst>
            <pc:docMk/>
            <pc:sldMk cId="1946412027" sldId="356"/>
            <ac:picMk id="7" creationId="{BD3416AA-F8CF-407F-B8BE-BAD259C6A0A6}"/>
          </ac:picMkLst>
        </pc:picChg>
        <pc:picChg chg="add mod">
          <ac:chgData name="Joanne Nightingale" userId="29e9bebc-09b9-4ec7-854c-265d3acb0358" providerId="ADAL" clId="{FEFD30DD-A1A1-411C-B154-804FE4E59750}" dt="2021-05-24T14:33:07.696" v="1056"/>
          <ac:picMkLst>
            <pc:docMk/>
            <pc:sldMk cId="1946412027" sldId="356"/>
            <ac:picMk id="9" creationId="{AC921340-A878-434E-8119-47F339D889FB}"/>
          </ac:picMkLst>
        </pc:picChg>
        <pc:picChg chg="add mod">
          <ac:chgData name="Joanne Nightingale" userId="29e9bebc-09b9-4ec7-854c-265d3acb0358" providerId="ADAL" clId="{FEFD30DD-A1A1-411C-B154-804FE4E59750}" dt="2021-05-24T14:56:14.668" v="1266" actId="1076"/>
          <ac:picMkLst>
            <pc:docMk/>
            <pc:sldMk cId="1946412027" sldId="356"/>
            <ac:picMk id="11" creationId="{38D6D9DF-3670-4F4B-810C-944DA98831EB}"/>
          </ac:picMkLst>
        </pc:picChg>
      </pc:sldChg>
      <pc:sldChg chg="addSp delSp modSp new mod">
        <pc:chgData name="Joanne Nightingale" userId="29e9bebc-09b9-4ec7-854c-265d3acb0358" providerId="ADAL" clId="{FEFD30DD-A1A1-411C-B154-804FE4E59750}" dt="2021-05-24T14:57:52.003" v="1283" actId="21"/>
        <pc:sldMkLst>
          <pc:docMk/>
          <pc:sldMk cId="4038849903" sldId="357"/>
        </pc:sldMkLst>
        <pc:spChg chg="del">
          <ac:chgData name="Joanne Nightingale" userId="29e9bebc-09b9-4ec7-854c-265d3acb0358" providerId="ADAL" clId="{FEFD30DD-A1A1-411C-B154-804FE4E59750}" dt="2021-05-24T14:31:53.297" v="1044"/>
          <ac:spMkLst>
            <pc:docMk/>
            <pc:sldMk cId="4038849903" sldId="357"/>
            <ac:spMk id="2" creationId="{61D06EC6-ADF9-4904-BA95-2439BA26EF58}"/>
          </ac:spMkLst>
        </pc:spChg>
        <pc:spChg chg="del">
          <ac:chgData name="Joanne Nightingale" userId="29e9bebc-09b9-4ec7-854c-265d3acb0358" providerId="ADAL" clId="{FEFD30DD-A1A1-411C-B154-804FE4E59750}" dt="2021-05-24T14:31:53.297" v="1044"/>
          <ac:spMkLst>
            <pc:docMk/>
            <pc:sldMk cId="4038849903" sldId="357"/>
            <ac:spMk id="3" creationId="{B0710C56-442A-49AE-81D4-6FED41911397}"/>
          </ac:spMkLst>
        </pc:spChg>
        <pc:spChg chg="add del mod">
          <ac:chgData name="Joanne Nightingale" userId="29e9bebc-09b9-4ec7-854c-265d3acb0358" providerId="ADAL" clId="{FEFD30DD-A1A1-411C-B154-804FE4E59750}" dt="2021-05-24T14:31:57.825" v="1045" actId="478"/>
          <ac:spMkLst>
            <pc:docMk/>
            <pc:sldMk cId="4038849903" sldId="357"/>
            <ac:spMk id="4" creationId="{2F2A22D6-A9B2-4437-BCD3-081B1019E894}"/>
          </ac:spMkLst>
        </pc:spChg>
        <pc:spChg chg="add mod">
          <ac:chgData name="Joanne Nightingale" userId="29e9bebc-09b9-4ec7-854c-265d3acb0358" providerId="ADAL" clId="{FEFD30DD-A1A1-411C-B154-804FE4E59750}" dt="2021-05-24T14:31:53.297" v="1044"/>
          <ac:spMkLst>
            <pc:docMk/>
            <pc:sldMk cId="4038849903" sldId="357"/>
            <ac:spMk id="5" creationId="{6AF02C50-6EE5-4BF2-979B-D6D70D7F8BDF}"/>
          </ac:spMkLst>
        </pc:spChg>
        <pc:picChg chg="add del mod">
          <ac:chgData name="Joanne Nightingale" userId="29e9bebc-09b9-4ec7-854c-265d3acb0358" providerId="ADAL" clId="{FEFD30DD-A1A1-411C-B154-804FE4E59750}" dt="2021-05-24T14:57:52.003" v="1283" actId="21"/>
          <ac:picMkLst>
            <pc:docMk/>
            <pc:sldMk cId="4038849903" sldId="357"/>
            <ac:picMk id="6" creationId="{EB481280-D5C6-4E67-9A1C-8F6DF596E089}"/>
          </ac:picMkLst>
        </pc:picChg>
        <pc:picChg chg="add del mod">
          <ac:chgData name="Joanne Nightingale" userId="29e9bebc-09b9-4ec7-854c-265d3acb0358" providerId="ADAL" clId="{FEFD30DD-A1A1-411C-B154-804FE4E59750}" dt="2021-05-24T14:31:39.962" v="1042" actId="478"/>
          <ac:picMkLst>
            <pc:docMk/>
            <pc:sldMk cId="4038849903" sldId="357"/>
            <ac:picMk id="3074" creationId="{747576AD-217B-4542-B63E-91C50023F5A5}"/>
          </ac:picMkLst>
        </pc:picChg>
        <pc:picChg chg="add mod">
          <ac:chgData name="Joanne Nightingale" userId="29e9bebc-09b9-4ec7-854c-265d3acb0358" providerId="ADAL" clId="{FEFD30DD-A1A1-411C-B154-804FE4E59750}" dt="2021-05-24T14:57:13.482" v="1272" actId="14100"/>
          <ac:picMkLst>
            <pc:docMk/>
            <pc:sldMk cId="4038849903" sldId="357"/>
            <ac:picMk id="3076" creationId="{1BBEBD41-DAFC-4C9B-BCCB-A6DE34F80532}"/>
          </ac:picMkLst>
        </pc:picChg>
      </pc:sldChg>
      <pc:sldChg chg="add del">
        <pc:chgData name="Joanne Nightingale" userId="29e9bebc-09b9-4ec7-854c-265d3acb0358" providerId="ADAL" clId="{FEFD30DD-A1A1-411C-B154-804FE4E59750}" dt="2021-05-24T14:57:49.779" v="1281"/>
        <pc:sldMkLst>
          <pc:docMk/>
          <pc:sldMk cId="774463055" sldId="358"/>
        </pc:sldMkLst>
      </pc:sldChg>
      <pc:sldChg chg="add del">
        <pc:chgData name="Joanne Nightingale" userId="29e9bebc-09b9-4ec7-854c-265d3acb0358" providerId="ADAL" clId="{FEFD30DD-A1A1-411C-B154-804FE4E59750}" dt="2021-05-24T14:57:38.209" v="1277"/>
        <pc:sldMkLst>
          <pc:docMk/>
          <pc:sldMk cId="3346398026" sldId="358"/>
        </pc:sldMkLst>
      </pc:sldChg>
      <pc:sldMasterChg chg="delSp modSp mod modSldLayout">
        <pc:chgData name="Joanne Nightingale" userId="29e9bebc-09b9-4ec7-854c-265d3acb0358" providerId="ADAL" clId="{FEFD30DD-A1A1-411C-B154-804FE4E59750}" dt="2021-05-24T14:33:07.696" v="1056"/>
        <pc:sldMasterMkLst>
          <pc:docMk/>
          <pc:sldMasterMk cId="2196033022" sldId="2147483697"/>
        </pc:sldMasterMkLst>
        <pc:spChg chg="mod">
          <ac:chgData name="Joanne Nightingale" userId="29e9bebc-09b9-4ec7-854c-265d3acb0358" providerId="ADAL" clId="{FEFD30DD-A1A1-411C-B154-804FE4E59750}" dt="2021-05-24T14:33:07.696" v="1056"/>
          <ac:spMkLst>
            <pc:docMk/>
            <pc:sldMasterMk cId="2196033022" sldId="2147483697"/>
            <ac:spMk id="3" creationId="{9A022D5D-4E6C-46E4-ADC3-B280D89F2D2E}"/>
          </ac:spMkLst>
        </pc:spChg>
        <pc:spChg chg="del">
          <ac:chgData name="Joanne Nightingale" userId="29e9bebc-09b9-4ec7-854c-265d3acb0358" providerId="ADAL" clId="{FEFD30DD-A1A1-411C-B154-804FE4E59750}" dt="2021-05-21T13:57:23.835" v="0" actId="478"/>
          <ac:spMkLst>
            <pc:docMk/>
            <pc:sldMasterMk cId="2196033022" sldId="2147483697"/>
            <ac:spMk id="11" creationId="{00000000-0000-0000-0000-000000000000}"/>
          </ac:spMkLst>
        </pc:spChg>
        <pc:spChg chg="mod">
          <ac:chgData name="Joanne Nightingale" userId="29e9bebc-09b9-4ec7-854c-265d3acb0358" providerId="ADAL" clId="{FEFD30DD-A1A1-411C-B154-804FE4E59750}" dt="2021-05-24T14:33:07.696" v="1056"/>
          <ac:spMkLst>
            <pc:docMk/>
            <pc:sldMasterMk cId="2196033022" sldId="2147483697"/>
            <ac:spMk id="15" creationId="{156F6B06-C0C0-4B31-8354-74557C702C44}"/>
          </ac:spMkLst>
        </pc:spChg>
        <pc:spChg chg="mod">
          <ac:chgData name="Joanne Nightingale" userId="29e9bebc-09b9-4ec7-854c-265d3acb0358" providerId="ADAL" clId="{FEFD30DD-A1A1-411C-B154-804FE4E59750}" dt="2021-05-24T14:33:07.696" v="1056"/>
          <ac:spMkLst>
            <pc:docMk/>
            <pc:sldMasterMk cId="2196033022" sldId="2147483697"/>
            <ac:spMk id="18" creationId="{00000000-0000-0000-0000-000000000000}"/>
          </ac:spMkLst>
        </pc:spChg>
        <pc:spChg chg="mod">
          <ac:chgData name="Joanne Nightingale" userId="29e9bebc-09b9-4ec7-854c-265d3acb0358" providerId="ADAL" clId="{FEFD30DD-A1A1-411C-B154-804FE4E59750}" dt="2021-05-24T14:33:07.696" v="1056"/>
          <ac:spMkLst>
            <pc:docMk/>
            <pc:sldMasterMk cId="2196033022" sldId="2147483697"/>
            <ac:spMk id="19" creationId="{00000000-0000-0000-0000-000000000000}"/>
          </ac:spMkLst>
        </pc:spChg>
        <pc:spChg chg="mod">
          <ac:chgData name="Joanne Nightingale" userId="29e9bebc-09b9-4ec7-854c-265d3acb0358" providerId="ADAL" clId="{FEFD30DD-A1A1-411C-B154-804FE4E59750}" dt="2021-05-24T14:33:07.696" v="1056"/>
          <ac:spMkLst>
            <pc:docMk/>
            <pc:sldMasterMk cId="2196033022" sldId="2147483697"/>
            <ac:spMk id="20" creationId="{00000000-0000-0000-0000-000000000000}"/>
          </ac:spMkLst>
        </pc:spChg>
        <pc:spChg chg="mod">
          <ac:chgData name="Joanne Nightingale" userId="29e9bebc-09b9-4ec7-854c-265d3acb0358" providerId="ADAL" clId="{FEFD30DD-A1A1-411C-B154-804FE4E59750}" dt="2021-05-24T14:33:07.696" v="1056"/>
          <ac:spMkLst>
            <pc:docMk/>
            <pc:sldMasterMk cId="2196033022" sldId="2147483697"/>
            <ac:spMk id="21" creationId="{00000000-0000-0000-0000-000000000000}"/>
          </ac:spMkLst>
        </pc:spChg>
        <pc:spChg chg="mod">
          <ac:chgData name="Joanne Nightingale" userId="29e9bebc-09b9-4ec7-854c-265d3acb0358" providerId="ADAL" clId="{FEFD30DD-A1A1-411C-B154-804FE4E59750}" dt="2021-05-24T14:33:07.696" v="1056"/>
          <ac:spMkLst>
            <pc:docMk/>
            <pc:sldMasterMk cId="2196033022" sldId="2147483697"/>
            <ac:spMk id="97288" creationId="{00000000-0000-0000-0000-000000000000}"/>
          </ac:spMkLst>
        </pc:spChg>
        <pc:spChg chg="mod">
          <ac:chgData name="Joanne Nightingale" userId="29e9bebc-09b9-4ec7-854c-265d3acb0358" providerId="ADAL" clId="{FEFD30DD-A1A1-411C-B154-804FE4E59750}" dt="2021-05-24T14:33:07.696" v="1056"/>
          <ac:spMkLst>
            <pc:docMk/>
            <pc:sldMasterMk cId="2196033022" sldId="2147483697"/>
            <ac:spMk id="97289" creationId="{00000000-0000-0000-0000-000000000000}"/>
          </ac:spMkLst>
        </pc:spChg>
        <pc:picChg chg="mod">
          <ac:chgData name="Joanne Nightingale" userId="29e9bebc-09b9-4ec7-854c-265d3acb0358" providerId="ADAL" clId="{FEFD30DD-A1A1-411C-B154-804FE4E59750}" dt="2021-05-24T14:33:07.696" v="1056"/>
          <ac:picMkLst>
            <pc:docMk/>
            <pc:sldMasterMk cId="2196033022" sldId="2147483697"/>
            <ac:picMk id="2" creationId="{50C08153-CBD7-46BC-B4E5-2CBA677CFE24}"/>
          </ac:picMkLst>
        </pc:picChg>
        <pc:picChg chg="mod">
          <ac:chgData name="Joanne Nightingale" userId="29e9bebc-09b9-4ec7-854c-265d3acb0358" providerId="ADAL" clId="{FEFD30DD-A1A1-411C-B154-804FE4E59750}" dt="2021-05-24T14:33:07.696" v="1056"/>
          <ac:picMkLst>
            <pc:docMk/>
            <pc:sldMasterMk cId="2196033022" sldId="2147483697"/>
            <ac:picMk id="13" creationId="{00000000-0000-0000-0000-000000000000}"/>
          </ac:picMkLst>
        </pc:picChg>
        <pc:picChg chg="mod">
          <ac:chgData name="Joanne Nightingale" userId="29e9bebc-09b9-4ec7-854c-265d3acb0358" providerId="ADAL" clId="{FEFD30DD-A1A1-411C-B154-804FE4E59750}" dt="2021-05-24T14:33:07.696" v="1056"/>
          <ac:picMkLst>
            <pc:docMk/>
            <pc:sldMasterMk cId="2196033022" sldId="2147483697"/>
            <ac:picMk id="14" creationId="{00000000-0000-0000-0000-000000000000}"/>
          </ac:picMkLst>
        </pc:picChg>
        <pc:sldLayoutChg chg="delSp modSp mod">
          <pc:chgData name="Joanne Nightingale" userId="29e9bebc-09b9-4ec7-854c-265d3acb0358" providerId="ADAL" clId="{FEFD30DD-A1A1-411C-B154-804FE4E59750}" dt="2021-05-24T14:33:07.696" v="1056"/>
          <pc:sldLayoutMkLst>
            <pc:docMk/>
            <pc:sldMasterMk cId="2196033022" sldId="2147483697"/>
            <pc:sldLayoutMk cId="878193781" sldId="2147483701"/>
          </pc:sldLayoutMkLst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196033022" sldId="2147483697"/>
              <pc:sldLayoutMk cId="878193781" sldId="2147483701"/>
              <ac:spMk id="2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196033022" sldId="2147483697"/>
              <pc:sldLayoutMk cId="878193781" sldId="2147483701"/>
              <ac:spMk id="3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196033022" sldId="2147483697"/>
              <pc:sldLayoutMk cId="878193781" sldId="2147483701"/>
              <ac:spMk id="4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196033022" sldId="2147483697"/>
              <pc:sldLayoutMk cId="878193781" sldId="2147483701"/>
              <ac:spMk id="5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196033022" sldId="2147483697"/>
              <pc:sldLayoutMk cId="878193781" sldId="2147483701"/>
              <ac:spMk id="7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196033022" sldId="2147483697"/>
              <pc:sldLayoutMk cId="878193781" sldId="2147483701"/>
              <ac:spMk id="8" creationId="{00000000-0000-0000-0000-000000000000}"/>
            </ac:spMkLst>
          </pc:spChg>
          <pc:spChg chg="del">
            <ac:chgData name="Joanne Nightingale" userId="29e9bebc-09b9-4ec7-854c-265d3acb0358" providerId="ADAL" clId="{FEFD30DD-A1A1-411C-B154-804FE4E59750}" dt="2021-05-21T13:57:34.731" v="2" actId="478"/>
            <ac:spMkLst>
              <pc:docMk/>
              <pc:sldMasterMk cId="2196033022" sldId="2147483697"/>
              <pc:sldLayoutMk cId="878193781" sldId="2147483701"/>
              <ac:spMk id="10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196033022" sldId="2147483697"/>
              <pc:sldLayoutMk cId="878193781" sldId="2147483701"/>
              <ac:spMk id="13" creationId="{EFC42672-F738-4A8D-8426-1B305B333AF1}"/>
            </ac:spMkLst>
          </pc:spChg>
        </pc:sldLayoutChg>
        <pc:sldLayoutChg chg="delSp modSp mod">
          <pc:chgData name="Joanne Nightingale" userId="29e9bebc-09b9-4ec7-854c-265d3acb0358" providerId="ADAL" clId="{FEFD30DD-A1A1-411C-B154-804FE4E59750}" dt="2021-05-24T14:33:07.696" v="1056"/>
          <pc:sldLayoutMkLst>
            <pc:docMk/>
            <pc:sldMasterMk cId="2196033022" sldId="2147483697"/>
            <pc:sldLayoutMk cId="1663128847" sldId="2147483702"/>
          </pc:sldLayoutMkLst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196033022" sldId="2147483697"/>
              <pc:sldLayoutMk cId="1663128847" sldId="2147483702"/>
              <ac:spMk id="2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196033022" sldId="2147483697"/>
              <pc:sldLayoutMk cId="1663128847" sldId="2147483702"/>
              <ac:spMk id="3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196033022" sldId="2147483697"/>
              <pc:sldLayoutMk cId="1663128847" sldId="2147483702"/>
              <ac:spMk id="4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196033022" sldId="2147483697"/>
              <pc:sldLayoutMk cId="1663128847" sldId="2147483702"/>
              <ac:spMk id="5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196033022" sldId="2147483697"/>
              <pc:sldLayoutMk cId="1663128847" sldId="2147483702"/>
              <ac:spMk id="8" creationId="{00000000-0000-0000-0000-000000000000}"/>
            </ac:spMkLst>
          </pc:spChg>
          <pc:spChg chg="del">
            <ac:chgData name="Joanne Nightingale" userId="29e9bebc-09b9-4ec7-854c-265d3acb0358" providerId="ADAL" clId="{FEFD30DD-A1A1-411C-B154-804FE4E59750}" dt="2021-05-21T13:57:28.374" v="1" actId="478"/>
            <ac:spMkLst>
              <pc:docMk/>
              <pc:sldMasterMk cId="2196033022" sldId="2147483697"/>
              <pc:sldLayoutMk cId="1663128847" sldId="2147483702"/>
              <ac:spMk id="10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196033022" sldId="2147483697"/>
              <pc:sldLayoutMk cId="1663128847" sldId="2147483702"/>
              <ac:spMk id="11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196033022" sldId="2147483697"/>
              <pc:sldLayoutMk cId="1663128847" sldId="2147483702"/>
              <ac:spMk id="20" creationId="{DF74ABBB-981C-4FD0-9B46-43ABB04472CA}"/>
            </ac:spMkLst>
          </pc:spChg>
        </pc:sldLayoutChg>
        <pc:sldLayoutChg chg="delSp modSp mod">
          <pc:chgData name="Joanne Nightingale" userId="29e9bebc-09b9-4ec7-854c-265d3acb0358" providerId="ADAL" clId="{FEFD30DD-A1A1-411C-B154-804FE4E59750}" dt="2021-05-24T14:33:07.696" v="1056"/>
          <pc:sldLayoutMkLst>
            <pc:docMk/>
            <pc:sldMasterMk cId="2196033022" sldId="2147483697"/>
            <pc:sldLayoutMk cId="366335807" sldId="2147483706"/>
          </pc:sldLayoutMkLst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196033022" sldId="2147483697"/>
              <pc:sldLayoutMk cId="366335807" sldId="2147483706"/>
              <ac:spMk id="2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196033022" sldId="2147483697"/>
              <pc:sldLayoutMk cId="366335807" sldId="2147483706"/>
              <ac:spMk id="3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196033022" sldId="2147483697"/>
              <pc:sldLayoutMk cId="366335807" sldId="2147483706"/>
              <ac:spMk id="4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196033022" sldId="2147483697"/>
              <pc:sldLayoutMk cId="366335807" sldId="2147483706"/>
              <ac:spMk id="5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196033022" sldId="2147483697"/>
              <pc:sldLayoutMk cId="366335807" sldId="2147483706"/>
              <ac:spMk id="7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196033022" sldId="2147483697"/>
              <pc:sldLayoutMk cId="366335807" sldId="2147483706"/>
              <ac:spMk id="8" creationId="{00000000-0000-0000-0000-000000000000}"/>
            </ac:spMkLst>
          </pc:spChg>
          <pc:spChg chg="del">
            <ac:chgData name="Joanne Nightingale" userId="29e9bebc-09b9-4ec7-854c-265d3acb0358" providerId="ADAL" clId="{FEFD30DD-A1A1-411C-B154-804FE4E59750}" dt="2021-05-21T13:57:37.359" v="3" actId="478"/>
            <ac:spMkLst>
              <pc:docMk/>
              <pc:sldMasterMk cId="2196033022" sldId="2147483697"/>
              <pc:sldLayoutMk cId="366335807" sldId="2147483706"/>
              <ac:spMk id="10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196033022" sldId="2147483697"/>
              <pc:sldLayoutMk cId="366335807" sldId="2147483706"/>
              <ac:spMk id="11" creationId="{43299FAE-266C-40AB-91B2-FE7DA31DAD6B}"/>
            </ac:spMkLst>
          </pc:spChg>
        </pc:sldLayoutChg>
      </pc:sldMasterChg>
      <pc:sldMasterChg chg="delSp modSp mod modSldLayout">
        <pc:chgData name="Joanne Nightingale" userId="29e9bebc-09b9-4ec7-854c-265d3acb0358" providerId="ADAL" clId="{FEFD30DD-A1A1-411C-B154-804FE4E59750}" dt="2021-05-24T14:33:07.696" v="1056"/>
        <pc:sldMasterMkLst>
          <pc:docMk/>
          <pc:sldMasterMk cId="2484822295" sldId="2147483703"/>
        </pc:sldMasterMkLst>
        <pc:spChg chg="mod">
          <ac:chgData name="Joanne Nightingale" userId="29e9bebc-09b9-4ec7-854c-265d3acb0358" providerId="ADAL" clId="{FEFD30DD-A1A1-411C-B154-804FE4E59750}" dt="2021-05-24T14:33:07.696" v="1056"/>
          <ac:spMkLst>
            <pc:docMk/>
            <pc:sldMasterMk cId="2484822295" sldId="2147483703"/>
            <ac:spMk id="3" creationId="{9A022D5D-4E6C-46E4-ADC3-B280D89F2D2E}"/>
          </ac:spMkLst>
        </pc:spChg>
        <pc:spChg chg="del">
          <ac:chgData name="Joanne Nightingale" userId="29e9bebc-09b9-4ec7-854c-265d3acb0358" providerId="ADAL" clId="{FEFD30DD-A1A1-411C-B154-804FE4E59750}" dt="2021-05-21T13:57:40.405" v="4" actId="478"/>
          <ac:spMkLst>
            <pc:docMk/>
            <pc:sldMasterMk cId="2484822295" sldId="2147483703"/>
            <ac:spMk id="11" creationId="{00000000-0000-0000-0000-000000000000}"/>
          </ac:spMkLst>
        </pc:spChg>
        <pc:spChg chg="mod">
          <ac:chgData name="Joanne Nightingale" userId="29e9bebc-09b9-4ec7-854c-265d3acb0358" providerId="ADAL" clId="{FEFD30DD-A1A1-411C-B154-804FE4E59750}" dt="2021-05-24T14:33:07.696" v="1056"/>
          <ac:spMkLst>
            <pc:docMk/>
            <pc:sldMasterMk cId="2484822295" sldId="2147483703"/>
            <ac:spMk id="18" creationId="{00000000-0000-0000-0000-000000000000}"/>
          </ac:spMkLst>
        </pc:spChg>
        <pc:spChg chg="mod">
          <ac:chgData name="Joanne Nightingale" userId="29e9bebc-09b9-4ec7-854c-265d3acb0358" providerId="ADAL" clId="{FEFD30DD-A1A1-411C-B154-804FE4E59750}" dt="2021-05-24T14:33:07.696" v="1056"/>
          <ac:spMkLst>
            <pc:docMk/>
            <pc:sldMasterMk cId="2484822295" sldId="2147483703"/>
            <ac:spMk id="19" creationId="{00000000-0000-0000-0000-000000000000}"/>
          </ac:spMkLst>
        </pc:spChg>
        <pc:spChg chg="mod">
          <ac:chgData name="Joanne Nightingale" userId="29e9bebc-09b9-4ec7-854c-265d3acb0358" providerId="ADAL" clId="{FEFD30DD-A1A1-411C-B154-804FE4E59750}" dt="2021-05-24T14:33:07.696" v="1056"/>
          <ac:spMkLst>
            <pc:docMk/>
            <pc:sldMasterMk cId="2484822295" sldId="2147483703"/>
            <ac:spMk id="20" creationId="{00000000-0000-0000-0000-000000000000}"/>
          </ac:spMkLst>
        </pc:spChg>
        <pc:spChg chg="mod">
          <ac:chgData name="Joanne Nightingale" userId="29e9bebc-09b9-4ec7-854c-265d3acb0358" providerId="ADAL" clId="{FEFD30DD-A1A1-411C-B154-804FE4E59750}" dt="2021-05-24T14:33:07.696" v="1056"/>
          <ac:spMkLst>
            <pc:docMk/>
            <pc:sldMasterMk cId="2484822295" sldId="2147483703"/>
            <ac:spMk id="21" creationId="{00000000-0000-0000-0000-000000000000}"/>
          </ac:spMkLst>
        </pc:spChg>
        <pc:spChg chg="mod">
          <ac:chgData name="Joanne Nightingale" userId="29e9bebc-09b9-4ec7-854c-265d3acb0358" providerId="ADAL" clId="{FEFD30DD-A1A1-411C-B154-804FE4E59750}" dt="2021-05-24T14:33:07.696" v="1056"/>
          <ac:spMkLst>
            <pc:docMk/>
            <pc:sldMasterMk cId="2484822295" sldId="2147483703"/>
            <ac:spMk id="97286" creationId="{00000000-0000-0000-0000-000000000000}"/>
          </ac:spMkLst>
        </pc:spChg>
        <pc:spChg chg="mod">
          <ac:chgData name="Joanne Nightingale" userId="29e9bebc-09b9-4ec7-854c-265d3acb0358" providerId="ADAL" clId="{FEFD30DD-A1A1-411C-B154-804FE4E59750}" dt="2021-05-24T14:33:07.696" v="1056"/>
          <ac:spMkLst>
            <pc:docMk/>
            <pc:sldMasterMk cId="2484822295" sldId="2147483703"/>
            <ac:spMk id="97288" creationId="{00000000-0000-0000-0000-000000000000}"/>
          </ac:spMkLst>
        </pc:spChg>
        <pc:spChg chg="mod">
          <ac:chgData name="Joanne Nightingale" userId="29e9bebc-09b9-4ec7-854c-265d3acb0358" providerId="ADAL" clId="{FEFD30DD-A1A1-411C-B154-804FE4E59750}" dt="2021-05-24T14:33:07.696" v="1056"/>
          <ac:spMkLst>
            <pc:docMk/>
            <pc:sldMasterMk cId="2484822295" sldId="2147483703"/>
            <ac:spMk id="97289" creationId="{00000000-0000-0000-0000-000000000000}"/>
          </ac:spMkLst>
        </pc:spChg>
        <pc:picChg chg="mod">
          <ac:chgData name="Joanne Nightingale" userId="29e9bebc-09b9-4ec7-854c-265d3acb0358" providerId="ADAL" clId="{FEFD30DD-A1A1-411C-B154-804FE4E59750}" dt="2021-05-24T14:33:07.696" v="1056"/>
          <ac:picMkLst>
            <pc:docMk/>
            <pc:sldMasterMk cId="2484822295" sldId="2147483703"/>
            <ac:picMk id="15" creationId="{25556DBC-672B-4866-9FC6-5700EF05919D}"/>
          </ac:picMkLst>
        </pc:picChg>
        <pc:picChg chg="mod">
          <ac:chgData name="Joanne Nightingale" userId="29e9bebc-09b9-4ec7-854c-265d3acb0358" providerId="ADAL" clId="{FEFD30DD-A1A1-411C-B154-804FE4E59750}" dt="2021-05-24T14:33:07.696" v="1056"/>
          <ac:picMkLst>
            <pc:docMk/>
            <pc:sldMasterMk cId="2484822295" sldId="2147483703"/>
            <ac:picMk id="16" creationId="{0189F9A7-1F38-4B77-A716-C3997261A358}"/>
          </ac:picMkLst>
        </pc:picChg>
        <pc:sldLayoutChg chg="delSp modSp mod">
          <pc:chgData name="Joanne Nightingale" userId="29e9bebc-09b9-4ec7-854c-265d3acb0358" providerId="ADAL" clId="{FEFD30DD-A1A1-411C-B154-804FE4E59750}" dt="2021-05-24T14:33:07.696" v="1056"/>
          <pc:sldLayoutMkLst>
            <pc:docMk/>
            <pc:sldMasterMk cId="2484822295" sldId="2147483703"/>
            <pc:sldLayoutMk cId="525621066" sldId="2147483704"/>
          </pc:sldLayoutMkLst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484822295" sldId="2147483703"/>
              <pc:sldLayoutMk cId="525621066" sldId="2147483704"/>
              <ac:spMk id="2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484822295" sldId="2147483703"/>
              <pc:sldLayoutMk cId="525621066" sldId="2147483704"/>
              <ac:spMk id="3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484822295" sldId="2147483703"/>
              <pc:sldLayoutMk cId="525621066" sldId="2147483704"/>
              <ac:spMk id="4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484822295" sldId="2147483703"/>
              <pc:sldLayoutMk cId="525621066" sldId="2147483704"/>
              <ac:spMk id="5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484822295" sldId="2147483703"/>
              <pc:sldLayoutMk cId="525621066" sldId="2147483704"/>
              <ac:spMk id="8" creationId="{00000000-0000-0000-0000-000000000000}"/>
            </ac:spMkLst>
          </pc:spChg>
          <pc:spChg chg="del">
            <ac:chgData name="Joanne Nightingale" userId="29e9bebc-09b9-4ec7-854c-265d3acb0358" providerId="ADAL" clId="{FEFD30DD-A1A1-411C-B154-804FE4E59750}" dt="2021-05-21T13:57:43.047" v="5" actId="478"/>
            <ac:spMkLst>
              <pc:docMk/>
              <pc:sldMasterMk cId="2484822295" sldId="2147483703"/>
              <pc:sldLayoutMk cId="525621066" sldId="2147483704"/>
              <ac:spMk id="10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484822295" sldId="2147483703"/>
              <pc:sldLayoutMk cId="525621066" sldId="2147483704"/>
              <ac:spMk id="11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484822295" sldId="2147483703"/>
              <pc:sldLayoutMk cId="525621066" sldId="2147483704"/>
              <ac:spMk id="13" creationId="{B0F273FF-3660-4D69-B462-643C4369A354}"/>
            </ac:spMkLst>
          </pc:spChg>
        </pc:sldLayoutChg>
        <pc:sldLayoutChg chg="delSp modSp mod">
          <pc:chgData name="Joanne Nightingale" userId="29e9bebc-09b9-4ec7-854c-265d3acb0358" providerId="ADAL" clId="{FEFD30DD-A1A1-411C-B154-804FE4E59750}" dt="2021-05-24T14:33:07.696" v="1056"/>
          <pc:sldLayoutMkLst>
            <pc:docMk/>
            <pc:sldMasterMk cId="2484822295" sldId="2147483703"/>
            <pc:sldLayoutMk cId="2211752980" sldId="2147483705"/>
          </pc:sldLayoutMkLst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484822295" sldId="2147483703"/>
              <pc:sldLayoutMk cId="2211752980" sldId="2147483705"/>
              <ac:spMk id="2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484822295" sldId="2147483703"/>
              <pc:sldLayoutMk cId="2211752980" sldId="2147483705"/>
              <ac:spMk id="3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484822295" sldId="2147483703"/>
              <pc:sldLayoutMk cId="2211752980" sldId="2147483705"/>
              <ac:spMk id="4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484822295" sldId="2147483703"/>
              <pc:sldLayoutMk cId="2211752980" sldId="2147483705"/>
              <ac:spMk id="5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484822295" sldId="2147483703"/>
              <pc:sldLayoutMk cId="2211752980" sldId="2147483705"/>
              <ac:spMk id="7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484822295" sldId="2147483703"/>
              <pc:sldLayoutMk cId="2211752980" sldId="2147483705"/>
              <ac:spMk id="8" creationId="{00000000-0000-0000-0000-000000000000}"/>
            </ac:spMkLst>
          </pc:spChg>
          <pc:spChg chg="del">
            <ac:chgData name="Joanne Nightingale" userId="29e9bebc-09b9-4ec7-854c-265d3acb0358" providerId="ADAL" clId="{FEFD30DD-A1A1-411C-B154-804FE4E59750}" dt="2021-05-21T13:57:45.709" v="6" actId="478"/>
            <ac:spMkLst>
              <pc:docMk/>
              <pc:sldMasterMk cId="2484822295" sldId="2147483703"/>
              <pc:sldLayoutMk cId="2211752980" sldId="2147483705"/>
              <ac:spMk id="10" creationId="{00000000-0000-0000-0000-000000000000}"/>
            </ac:spMkLst>
          </pc:spChg>
          <pc:spChg chg="mod">
            <ac:chgData name="Joanne Nightingale" userId="29e9bebc-09b9-4ec7-854c-265d3acb0358" providerId="ADAL" clId="{FEFD30DD-A1A1-411C-B154-804FE4E59750}" dt="2021-05-24T14:33:07.696" v="1056"/>
            <ac:spMkLst>
              <pc:docMk/>
              <pc:sldMasterMk cId="2484822295" sldId="2147483703"/>
              <pc:sldLayoutMk cId="2211752980" sldId="2147483705"/>
              <ac:spMk id="11" creationId="{773C3D0D-0F7D-4097-A148-668A5882BB6C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/>
            </a:lvl1pPr>
          </a:lstStyle>
          <a:p>
            <a:endParaRPr lang="fr-F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/>
            </a:lvl1pPr>
          </a:lstStyle>
          <a:p>
            <a:endParaRPr lang="fr-FR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/>
            </a:lvl1pPr>
          </a:lstStyle>
          <a:p>
            <a:endParaRPr lang="fr-FR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/>
            </a:lvl1pPr>
          </a:lstStyle>
          <a:p>
            <a:fld id="{31DACE73-2C28-46E6-A7A5-DCB9517FEA9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703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fr-FR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D95080F-8CC8-4384-8357-287F9AB99C6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421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5080F-8CC8-4384-8357-287F9AB99C6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68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_image_seu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Délai 18"/>
          <p:cNvSpPr/>
          <p:nvPr userDrawn="1"/>
        </p:nvSpPr>
        <p:spPr>
          <a:xfrm rot="16200000">
            <a:off x="5904019" y="566429"/>
            <a:ext cx="396000" cy="12208693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rganigramme : Délai 20"/>
          <p:cNvSpPr/>
          <p:nvPr userDrawn="1"/>
        </p:nvSpPr>
        <p:spPr>
          <a:xfrm>
            <a:off x="1" y="1296000"/>
            <a:ext cx="335360" cy="5565160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rganigramme : Délai 18"/>
          <p:cNvSpPr/>
          <p:nvPr userDrawn="1"/>
        </p:nvSpPr>
        <p:spPr>
          <a:xfrm rot="16200000" flipH="1">
            <a:off x="5985672" y="-6006000"/>
            <a:ext cx="216000" cy="12192000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rganigramme : Délai 20"/>
          <p:cNvSpPr/>
          <p:nvPr userDrawn="1"/>
        </p:nvSpPr>
        <p:spPr>
          <a:xfrm flipH="1" flipV="1">
            <a:off x="11904000" y="3"/>
            <a:ext cx="288000" cy="5561795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784167" y="66198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endParaRPr lang="fr-FR" sz="1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27383" y="1065169"/>
            <a:ext cx="11137237" cy="16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360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/>
              <a:t>Project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F74ABBB-981C-4FD0-9B46-43ABB04472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6139" y="2997200"/>
            <a:ext cx="2592387" cy="1079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430303" indent="0">
              <a:buFontTx/>
              <a:buNone/>
              <a:defRPr/>
            </a:lvl4pPr>
            <a:lvl5pPr marL="1838279" indent="0">
              <a:buFontTx/>
              <a:buNone/>
              <a:defRPr/>
            </a:lvl5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1288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_image_seu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Délai 18"/>
          <p:cNvSpPr/>
          <p:nvPr userDrawn="1"/>
        </p:nvSpPr>
        <p:spPr>
          <a:xfrm rot="16200000">
            <a:off x="5904019" y="566429"/>
            <a:ext cx="396000" cy="12208693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rganigramme : Délai 20"/>
          <p:cNvSpPr/>
          <p:nvPr userDrawn="1"/>
        </p:nvSpPr>
        <p:spPr>
          <a:xfrm>
            <a:off x="1" y="1296000"/>
            <a:ext cx="335360" cy="5565160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rganigramme : Délai 18"/>
          <p:cNvSpPr/>
          <p:nvPr userDrawn="1"/>
        </p:nvSpPr>
        <p:spPr>
          <a:xfrm rot="16200000" flipH="1">
            <a:off x="5985672" y="-6006000"/>
            <a:ext cx="216000" cy="12192000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rganigramme : Délai 20"/>
          <p:cNvSpPr/>
          <p:nvPr userDrawn="1"/>
        </p:nvSpPr>
        <p:spPr>
          <a:xfrm flipH="1" flipV="1">
            <a:off x="11904000" y="3"/>
            <a:ext cx="288000" cy="5561795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65529" y="231034"/>
            <a:ext cx="92159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784167" y="66198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endParaRPr lang="fr-FR" sz="1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FC42672-F738-4A8D-8426-1B305B333A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5362" y="1296001"/>
            <a:ext cx="11617457" cy="49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4</a:t>
            </a:r>
          </a:p>
          <a:p>
            <a:pPr lvl="4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8781937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_image_seu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Délai 18"/>
          <p:cNvSpPr/>
          <p:nvPr userDrawn="1"/>
        </p:nvSpPr>
        <p:spPr>
          <a:xfrm rot="16200000">
            <a:off x="5904019" y="566429"/>
            <a:ext cx="396000" cy="12208693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rganigramme : Délai 20"/>
          <p:cNvSpPr/>
          <p:nvPr userDrawn="1"/>
        </p:nvSpPr>
        <p:spPr>
          <a:xfrm>
            <a:off x="1" y="1296000"/>
            <a:ext cx="335360" cy="5565160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rganigramme : Délai 18"/>
          <p:cNvSpPr/>
          <p:nvPr userDrawn="1"/>
        </p:nvSpPr>
        <p:spPr>
          <a:xfrm rot="16200000" flipH="1">
            <a:off x="5985672" y="-6006000"/>
            <a:ext cx="216000" cy="12192000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rganigramme : Délai 20"/>
          <p:cNvSpPr/>
          <p:nvPr userDrawn="1"/>
        </p:nvSpPr>
        <p:spPr>
          <a:xfrm flipH="1" flipV="1">
            <a:off x="11904000" y="3"/>
            <a:ext cx="288000" cy="5561795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65529" y="231034"/>
            <a:ext cx="92159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784167" y="66198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endParaRPr lang="fr-FR" sz="1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3299FAE-266C-40AB-91B2-FE7DA31DAD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5362" y="1296001"/>
            <a:ext cx="11617457" cy="49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4</a:t>
            </a:r>
          </a:p>
          <a:p>
            <a:pPr lvl="4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63358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_image_seu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Délai 18"/>
          <p:cNvSpPr/>
          <p:nvPr userDrawn="1"/>
        </p:nvSpPr>
        <p:spPr>
          <a:xfrm rot="16200000">
            <a:off x="5904019" y="566429"/>
            <a:ext cx="396000" cy="12208693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rganigramme : Délai 20"/>
          <p:cNvSpPr/>
          <p:nvPr userDrawn="1"/>
        </p:nvSpPr>
        <p:spPr>
          <a:xfrm>
            <a:off x="1" y="1296000"/>
            <a:ext cx="335360" cy="5565160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rganigramme : Délai 18"/>
          <p:cNvSpPr/>
          <p:nvPr userDrawn="1"/>
        </p:nvSpPr>
        <p:spPr>
          <a:xfrm rot="16200000" flipH="1">
            <a:off x="5985672" y="-6006000"/>
            <a:ext cx="216000" cy="12192000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rganigramme : Délai 20"/>
          <p:cNvSpPr/>
          <p:nvPr userDrawn="1"/>
        </p:nvSpPr>
        <p:spPr>
          <a:xfrm flipH="1" flipV="1">
            <a:off x="11904000" y="3"/>
            <a:ext cx="288000" cy="5561795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784167" y="66198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endParaRPr lang="fr-FR" sz="1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27383" y="1065169"/>
            <a:ext cx="11137237" cy="16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360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/>
              <a:t>Project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13" name="Espace réservé du texte 19">
            <a:extLst>
              <a:ext uri="{FF2B5EF4-FFF2-40B4-BE49-F238E27FC236}">
                <a16:creationId xmlns:a16="http://schemas.microsoft.com/office/drawing/2014/main" id="{B0F273FF-3660-4D69-B462-643C4369A3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6139" y="2997200"/>
            <a:ext cx="2592387" cy="1079500"/>
          </a:xfrm>
        </p:spPr>
        <p:txBody>
          <a:bodyPr anchor="ctr"/>
          <a:lstStyle>
            <a:lvl1pPr marL="0" indent="0" algn="ctr">
              <a:buFontTx/>
              <a:buNone/>
              <a:defRPr b="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430303" indent="0">
              <a:buFontTx/>
              <a:buNone/>
              <a:defRPr/>
            </a:lvl4pPr>
            <a:lvl5pPr marL="1838279" indent="0">
              <a:buFontTx/>
              <a:buNone/>
              <a:defRPr/>
            </a:lvl5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6210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_image_seu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Délai 18"/>
          <p:cNvSpPr/>
          <p:nvPr userDrawn="1"/>
        </p:nvSpPr>
        <p:spPr>
          <a:xfrm rot="16200000">
            <a:off x="5904019" y="566429"/>
            <a:ext cx="396000" cy="12208693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rganigramme : Délai 20"/>
          <p:cNvSpPr/>
          <p:nvPr userDrawn="1"/>
        </p:nvSpPr>
        <p:spPr>
          <a:xfrm>
            <a:off x="1" y="1296000"/>
            <a:ext cx="335360" cy="5565160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rganigramme : Délai 18"/>
          <p:cNvSpPr/>
          <p:nvPr userDrawn="1"/>
        </p:nvSpPr>
        <p:spPr>
          <a:xfrm rot="16200000" flipH="1">
            <a:off x="5985672" y="-6006000"/>
            <a:ext cx="216000" cy="12192000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rganigramme : Délai 20"/>
          <p:cNvSpPr/>
          <p:nvPr userDrawn="1"/>
        </p:nvSpPr>
        <p:spPr>
          <a:xfrm flipH="1" flipV="1">
            <a:off x="11904000" y="3"/>
            <a:ext cx="288000" cy="5561795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65529" y="231034"/>
            <a:ext cx="92159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784167" y="66198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endParaRPr lang="fr-FR" sz="1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73C3D0D-0F7D-4097-A148-668A5882BB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5362" y="1296001"/>
            <a:ext cx="11617457" cy="49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4</a:t>
            </a:r>
          </a:p>
          <a:p>
            <a:pPr lvl="4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2117529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rganigramme : Délai 18"/>
          <p:cNvSpPr/>
          <p:nvPr/>
        </p:nvSpPr>
        <p:spPr>
          <a:xfrm rot="16200000">
            <a:off x="5904019" y="566429"/>
            <a:ext cx="396000" cy="12208693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Organigramme : Délai 20"/>
          <p:cNvSpPr/>
          <p:nvPr/>
        </p:nvSpPr>
        <p:spPr>
          <a:xfrm>
            <a:off x="1" y="1296000"/>
            <a:ext cx="335360" cy="5565160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Organigramme : Délai 18"/>
          <p:cNvSpPr/>
          <p:nvPr/>
        </p:nvSpPr>
        <p:spPr>
          <a:xfrm rot="16200000" flipH="1">
            <a:off x="5985672" y="-6006000"/>
            <a:ext cx="216000" cy="12192000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Organigramme : Délai 20"/>
          <p:cNvSpPr/>
          <p:nvPr/>
        </p:nvSpPr>
        <p:spPr>
          <a:xfrm flipH="1" flipV="1">
            <a:off x="11904000" y="3"/>
            <a:ext cx="288000" cy="5561795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728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65529" y="231034"/>
            <a:ext cx="92159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/>
              <a:t>Slide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8784167" y="66198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endParaRPr lang="fr-FR" sz="1000" b="1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2" y="6199104"/>
            <a:ext cx="1041821" cy="43207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0C08153-CBD7-46BC-B4E5-2CBA677CFE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019" y="140033"/>
            <a:ext cx="1041821" cy="97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A022D5D-4E6C-46E4-ADC3-B280D89F2D2E}"/>
              </a:ext>
            </a:extLst>
          </p:cNvPr>
          <p:cNvSpPr txBox="1"/>
          <p:nvPr userDrawn="1"/>
        </p:nvSpPr>
        <p:spPr>
          <a:xfrm>
            <a:off x="1060639" y="651545"/>
            <a:ext cx="932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>
                <a:solidFill>
                  <a:srgbClr val="007A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CCVS</a:t>
            </a:r>
            <a:endParaRPr lang="en-GB" sz="2800" b="1" i="1">
              <a:solidFill>
                <a:srgbClr val="007A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293" y="5688259"/>
            <a:ext cx="1246539" cy="784517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156F6B06-C0C0-4B31-8354-74557C702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62" y="1296001"/>
            <a:ext cx="11617457" cy="49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4</a:t>
            </a:r>
          </a:p>
          <a:p>
            <a:pPr lvl="4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19603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6" r:id="rId3"/>
  </p:sldLayoutIdLst>
  <p:transition/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759E"/>
          </a:solidFill>
          <a:latin typeface="Calibri" pitchFamily="34" charset="0"/>
          <a:ea typeface="Ebrima" pitchFamily="2" charset="0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400" b="1">
          <a:solidFill>
            <a:srgbClr val="00759E"/>
          </a:solidFill>
          <a:latin typeface="Calibri" pitchFamily="34" charset="0"/>
          <a:ea typeface="Ebrima" pitchFamily="2" charset="0"/>
          <a:cs typeface="Calibri" pitchFamily="34" charset="0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97BF0D"/>
        </a:buClr>
        <a:buSzPct val="75000"/>
        <a:buFont typeface="Wingdings" pitchFamily="2" charset="2"/>
        <a:buChar char="v"/>
        <a:defRPr sz="2000" b="1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Ebrima" pitchFamily="2" charset="0"/>
          <a:cs typeface="Calibri" pitchFamily="34" charset="0"/>
        </a:defRPr>
      </a:lvl2pPr>
      <a:lvl3pPr marL="1176309" indent="-261932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SzPct val="80000"/>
        <a:buFont typeface="Wingdings" pitchFamily="2" charset="2"/>
        <a:buChar char="ü"/>
        <a:defRPr sz="2000" b="1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Ebrima" pitchFamily="2" charset="0"/>
          <a:cs typeface="Calibri" pitchFamily="34" charset="0"/>
        </a:defRPr>
      </a:lvl3pPr>
      <a:lvl4pPr marL="1658897" indent="-228594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Ebrima" pitchFamily="2" charset="0"/>
          <a:cs typeface="Calibri" pitchFamily="34" charset="0"/>
        </a:defRPr>
      </a:lvl4pPr>
      <a:lvl5pPr marL="2066874" indent="-228594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Ebrima" pitchFamily="2" charset="0"/>
          <a:cs typeface="Calibri" pitchFamily="34" charset="0"/>
        </a:defRPr>
      </a:lvl5pPr>
      <a:lvl6pPr marL="2524062" indent="-22859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81251" indent="-22859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38439" indent="-22859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95628" indent="-22859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0189F9A7-1F38-4B77-A716-C3997261A3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293" y="5688259"/>
            <a:ext cx="1246539" cy="78451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5556DBC-672B-4866-9FC6-5700EF0591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019" y="140033"/>
            <a:ext cx="1041821" cy="97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rganigramme : Délai 18"/>
          <p:cNvSpPr/>
          <p:nvPr/>
        </p:nvSpPr>
        <p:spPr>
          <a:xfrm rot="16200000">
            <a:off x="5904019" y="566429"/>
            <a:ext cx="396000" cy="12208693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Organigramme : Délai 20"/>
          <p:cNvSpPr/>
          <p:nvPr/>
        </p:nvSpPr>
        <p:spPr>
          <a:xfrm>
            <a:off x="1" y="1296000"/>
            <a:ext cx="335360" cy="5565160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Organigramme : Délai 18"/>
          <p:cNvSpPr/>
          <p:nvPr/>
        </p:nvSpPr>
        <p:spPr>
          <a:xfrm rot="16200000" flipH="1">
            <a:off x="5985672" y="-6006000"/>
            <a:ext cx="216000" cy="12192000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Organigramme : Délai 20"/>
          <p:cNvSpPr/>
          <p:nvPr/>
        </p:nvSpPr>
        <p:spPr>
          <a:xfrm flipH="1" flipV="1">
            <a:off x="11904000" y="3"/>
            <a:ext cx="288000" cy="5561795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62" y="1296001"/>
            <a:ext cx="11617457" cy="49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4</a:t>
            </a:r>
          </a:p>
          <a:p>
            <a:pPr lvl="4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5</a:t>
            </a:r>
          </a:p>
        </p:txBody>
      </p:sp>
      <p:sp>
        <p:nvSpPr>
          <p:cNvPr id="9728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65529" y="231034"/>
            <a:ext cx="92159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/>
              <a:t>Slide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8784167" y="66198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endParaRPr lang="fr-FR" sz="1000" b="1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A022D5D-4E6C-46E4-ADC3-B280D89F2D2E}"/>
              </a:ext>
            </a:extLst>
          </p:cNvPr>
          <p:cNvSpPr txBox="1"/>
          <p:nvPr userDrawn="1"/>
        </p:nvSpPr>
        <p:spPr>
          <a:xfrm>
            <a:off x="1060639" y="651545"/>
            <a:ext cx="932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>
                <a:solidFill>
                  <a:srgbClr val="007A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CCVS</a:t>
            </a:r>
            <a:endParaRPr lang="en-GB" sz="2800" b="1" i="1">
              <a:solidFill>
                <a:srgbClr val="007A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82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ransition/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759E"/>
          </a:solidFill>
          <a:latin typeface="Calibri" pitchFamily="34" charset="0"/>
          <a:ea typeface="Ebrima" pitchFamily="2" charset="0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400" b="1">
          <a:solidFill>
            <a:srgbClr val="00759E"/>
          </a:solidFill>
          <a:latin typeface="Calibri" pitchFamily="34" charset="0"/>
          <a:ea typeface="Ebrima" pitchFamily="2" charset="0"/>
          <a:cs typeface="Calibri" pitchFamily="34" charset="0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97BF0D"/>
        </a:buClr>
        <a:buSzPct val="75000"/>
        <a:buFont typeface="Wingdings" pitchFamily="2" charset="2"/>
        <a:buChar char="v"/>
        <a:defRPr sz="2000" b="1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Ebrima" pitchFamily="2" charset="0"/>
          <a:cs typeface="Calibri" pitchFamily="34" charset="0"/>
        </a:defRPr>
      </a:lvl2pPr>
      <a:lvl3pPr marL="1176309" indent="-261932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SzPct val="80000"/>
        <a:buFont typeface="Wingdings" pitchFamily="2" charset="2"/>
        <a:buChar char="ü"/>
        <a:defRPr sz="2000" b="1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Ebrima" pitchFamily="2" charset="0"/>
          <a:cs typeface="Calibri" pitchFamily="34" charset="0"/>
        </a:defRPr>
      </a:lvl3pPr>
      <a:lvl4pPr marL="1658897" indent="-228594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Ebrima" pitchFamily="2" charset="0"/>
          <a:cs typeface="Calibri" pitchFamily="34" charset="0"/>
        </a:defRPr>
      </a:lvl4pPr>
      <a:lvl5pPr marL="2066874" indent="-228594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Ebrima" pitchFamily="2" charset="0"/>
          <a:cs typeface="Calibri" pitchFamily="34" charset="0"/>
        </a:defRPr>
      </a:lvl5pPr>
      <a:lvl6pPr marL="2524062" indent="-22859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81251" indent="-22859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38439" indent="-22859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95628" indent="-22859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mailto:contact@ccvs.ed" TargetMode="External"/><Relationship Id="rId7" Type="http://schemas.openxmlformats.org/officeDocument/2006/relationships/image" Target="../media/image49.svg"/><Relationship Id="rId2" Type="http://schemas.openxmlformats.org/officeDocument/2006/relationships/hyperlink" Target="https://ccvs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ccvs.eu" TargetMode="External"/><Relationship Id="rId2" Type="http://schemas.openxmlformats.org/officeDocument/2006/relationships/hyperlink" Target="https://ccvs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4B72F31-052F-41A6-BBF9-CA410C0FD5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2637527"/>
            <a:ext cx="3744416" cy="280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1200861-B19D-40B3-9F03-D6C4A0F6BF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85" y="2487189"/>
            <a:ext cx="2295684" cy="305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20EE520-DFFC-4317-98CE-86B4CF63F6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268" y="2603705"/>
            <a:ext cx="4314501" cy="288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14401" y="2059710"/>
            <a:ext cx="10178472" cy="3373085"/>
          </a:xfrm>
        </p:spPr>
        <p:txBody>
          <a:bodyPr/>
          <a:lstStyle/>
          <a:p>
            <a:r>
              <a:rPr lang="en-US" sz="4800" dirty="0"/>
              <a:t>H2020 </a:t>
            </a:r>
            <a:r>
              <a:rPr lang="en-US" sz="7200" dirty="0"/>
              <a:t>C</a:t>
            </a:r>
            <a:r>
              <a:rPr lang="en-US" sz="4800" dirty="0"/>
              <a:t>opernicus </a:t>
            </a:r>
            <a:r>
              <a:rPr lang="en-US" sz="7200" dirty="0" err="1"/>
              <a:t>C</a:t>
            </a:r>
            <a:r>
              <a:rPr lang="en-US" sz="4800" dirty="0" err="1"/>
              <a:t>al</a:t>
            </a:r>
            <a:r>
              <a:rPr lang="en-US" sz="7200" dirty="0" err="1"/>
              <a:t>V</a:t>
            </a:r>
            <a:r>
              <a:rPr lang="en-US" sz="4800" dirty="0" err="1"/>
              <a:t>al</a:t>
            </a:r>
            <a:r>
              <a:rPr lang="en-US" sz="4800" dirty="0"/>
              <a:t> </a:t>
            </a:r>
            <a:r>
              <a:rPr lang="en-US" sz="7200" dirty="0"/>
              <a:t>S</a:t>
            </a:r>
            <a:r>
              <a:rPr lang="en-US" sz="4800" dirty="0"/>
              <a:t>olution</a:t>
            </a:r>
            <a:br>
              <a:rPr lang="en-US" sz="4800" dirty="0"/>
            </a:br>
            <a:r>
              <a:rPr lang="en-US" sz="5400" dirty="0"/>
              <a:t>CCVS</a:t>
            </a:r>
            <a:br>
              <a:rPr lang="en-US" sz="4800" dirty="0"/>
            </a:br>
            <a:r>
              <a:rPr lang="en-US" sz="3200" dirty="0"/>
              <a:t>27 May 2021</a:t>
            </a:r>
            <a:endParaRPr lang="en-US" b="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E1C5B21-D943-4362-8A4E-18552C72A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922" y="658988"/>
            <a:ext cx="1818047" cy="17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8146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A0C9C-6772-4C82-AEE0-446CEAF3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Where/How can LPV assist?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1A2A5-D5AE-4B4E-A585-EA6E43D30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Be aware that this project is happening </a:t>
            </a:r>
          </a:p>
          <a:p>
            <a:endParaRPr lang="en-GB" dirty="0"/>
          </a:p>
          <a:p>
            <a:r>
              <a:rPr lang="en-GB" b="0" dirty="0"/>
              <a:t>Know where to look for information:</a:t>
            </a:r>
          </a:p>
          <a:p>
            <a:pPr marL="0" indent="0">
              <a:buNone/>
            </a:pPr>
            <a:r>
              <a:rPr lang="en-GB" dirty="0"/>
              <a:t>     </a:t>
            </a:r>
            <a:r>
              <a:rPr lang="en-GB" dirty="0">
                <a:hlinkClick r:id="rId2"/>
              </a:rPr>
              <a:t>https://ccvs.eu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</a:t>
            </a:r>
            <a:r>
              <a:rPr lang="en-GB" dirty="0" err="1">
                <a:hlinkClick r:id="rId3"/>
              </a:rPr>
              <a:t>contact@ccvs.ed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b="0" dirty="0"/>
              <a:t>Get involved! Join a working group / attend a workshop</a:t>
            </a:r>
          </a:p>
          <a:p>
            <a:endParaRPr lang="en-GB" dirty="0"/>
          </a:p>
          <a:p>
            <a:r>
              <a:rPr lang="en-GB" b="0" dirty="0"/>
              <a:t>Keep an eye out for follow-on programme funding to implement the CCVS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08DC3D6A-6718-4288-9A04-B1D8D669B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4089" y="1004455"/>
            <a:ext cx="914400" cy="914400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BD3416AA-F8CF-407F-B8BE-BAD259C6A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4089" y="2522159"/>
            <a:ext cx="914400" cy="914400"/>
          </a:xfrm>
          <a:prstGeom prst="rect">
            <a:avLst/>
          </a:prstGeom>
        </p:spPr>
      </p:pic>
      <p:pic>
        <p:nvPicPr>
          <p:cNvPr id="9" name="Graphic 8" descr="Eye">
            <a:extLst>
              <a:ext uri="{FF2B5EF4-FFF2-40B4-BE49-F238E27FC236}">
                <a16:creationId xmlns:a16="http://schemas.microsoft.com/office/drawing/2014/main" id="{AC921340-A878-434E-8119-47F339D88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78655" y="4541983"/>
            <a:ext cx="914400" cy="914400"/>
          </a:xfrm>
          <a:prstGeom prst="rect">
            <a:avLst/>
          </a:prstGeom>
        </p:spPr>
      </p:pic>
      <p:pic>
        <p:nvPicPr>
          <p:cNvPr id="11" name="Graphic 10" descr="Group brainstorm">
            <a:extLst>
              <a:ext uri="{FF2B5EF4-FFF2-40B4-BE49-F238E27FC236}">
                <a16:creationId xmlns:a16="http://schemas.microsoft.com/office/drawing/2014/main" id="{38D6D9DF-3670-4F4B-810C-944DA98831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42651" y="35259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1202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02C50-6EE5-4BF2-979B-D6D70D7F8B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6" name="Picture 4" descr="How do countries across Europe say 'Thank you'?">
            <a:extLst>
              <a:ext uri="{FF2B5EF4-FFF2-40B4-BE49-F238E27FC236}">
                <a16:creationId xmlns:a16="http://schemas.microsoft.com/office/drawing/2014/main" id="{1BBEBD41-DAFC-4C9B-BCCB-A6DE34F8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000" y="286328"/>
            <a:ext cx="8304685" cy="62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4990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Scope of the CCVS project</a:t>
            </a:r>
          </a:p>
        </p:txBody>
      </p:sp>
      <p:sp>
        <p:nvSpPr>
          <p:cNvPr id="4" name="Espace réservé pour une image  11"/>
          <p:cNvSpPr txBox="1">
            <a:spLocks/>
          </p:cNvSpPr>
          <p:nvPr/>
        </p:nvSpPr>
        <p:spPr>
          <a:xfrm>
            <a:off x="1062180" y="1375831"/>
            <a:ext cx="10880437" cy="47525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400" b="1">
                <a:solidFill>
                  <a:srgbClr val="00759E"/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SzPct val="75000"/>
              <a:buFont typeface="Wingdings" pitchFamily="2" charset="2"/>
              <a:buChar char="v"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2pPr>
            <a:lvl3pPr marL="1176338" indent="-261938" algn="l" rtl="0" fontAlgn="base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80000"/>
              <a:buFont typeface="Wingdings" pitchFamily="2" charset="2"/>
              <a:buChar char="ü"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3pPr>
            <a:lvl4pPr marL="165893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4pPr>
            <a:lvl5pPr marL="2066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5pPr>
            <a:lvl6pPr marL="2524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81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38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95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b="0" dirty="0">
                <a:latin typeface="Calibri"/>
                <a:ea typeface="Ebrima"/>
                <a:cs typeface="Calibri"/>
              </a:rPr>
              <a:t>Objective:</a:t>
            </a:r>
            <a:endParaRPr lang="en-GB" sz="2800" b="0" dirty="0">
              <a:latin typeface="Calibri"/>
              <a:ea typeface="Ebrima"/>
              <a:cs typeface="Calibri"/>
            </a:endParaRPr>
          </a:p>
          <a:p>
            <a:pPr marL="400041" lvl="1" indent="0">
              <a:buNone/>
            </a:pPr>
            <a:r>
              <a:rPr lang="en-GB" sz="2800" dirty="0">
                <a:latin typeface="Calibri"/>
                <a:ea typeface="Ebrima"/>
                <a:cs typeface="Calibri"/>
              </a:rPr>
              <a:t>To define a holistic solution for all Copernicus Sentinel missions (either operational or planned) to overcome current limitations of Calibration and Validation (Cal/Val) activities.</a:t>
            </a:r>
            <a:endParaRPr lang="en-US" sz="1800" dirty="0">
              <a:latin typeface="Calibri"/>
              <a:ea typeface="Ebrima"/>
              <a:cs typeface="Calibri"/>
            </a:endParaRPr>
          </a:p>
          <a:p>
            <a:endParaRPr lang="en-US" sz="1400" b="0" dirty="0">
              <a:latin typeface="Calibri"/>
              <a:ea typeface="Ebrima"/>
              <a:cs typeface="Calibri"/>
            </a:endParaRPr>
          </a:p>
          <a:p>
            <a:r>
              <a:rPr lang="en-US" sz="2800" b="0" dirty="0"/>
              <a:t>Project duration: Dec. 2020 to Nov. 2022</a:t>
            </a:r>
          </a:p>
          <a:p>
            <a:endParaRPr lang="en-US" sz="1800" b="0" dirty="0"/>
          </a:p>
          <a:p>
            <a:r>
              <a:rPr lang="en-US" sz="2800" b="0" dirty="0"/>
              <a:t>Project website: </a:t>
            </a:r>
            <a:r>
              <a:rPr lang="en-US" sz="2800" b="0" dirty="0">
                <a:hlinkClick r:id="rId2"/>
              </a:rPr>
              <a:t>https://ccvs.eu</a:t>
            </a:r>
            <a:endParaRPr lang="en-US" sz="2800" b="0" dirty="0"/>
          </a:p>
          <a:p>
            <a:endParaRPr lang="en-US" sz="1800" b="0" dirty="0"/>
          </a:p>
          <a:p>
            <a:r>
              <a:rPr lang="en-US" sz="2800" b="0" dirty="0"/>
              <a:t>Contact us: </a:t>
            </a:r>
            <a:r>
              <a:rPr lang="en-US" sz="2800" b="0" dirty="0">
                <a:hlinkClick r:id="rId3"/>
              </a:rPr>
              <a:t>contact@ccvs.eu</a:t>
            </a:r>
            <a:endParaRPr lang="en-US" sz="2000" b="0" dirty="0"/>
          </a:p>
          <a:p>
            <a:pPr lvl="1"/>
            <a:endParaRPr lang="en-US" sz="1600" b="0" dirty="0"/>
          </a:p>
          <a:p>
            <a:endParaRPr lang="en-GB" b="0" dirty="0"/>
          </a:p>
          <a:p>
            <a:pPr marL="1175991" lvl="2" indent="-261613"/>
            <a:endParaRPr lang="en-GB" dirty="0"/>
          </a:p>
          <a:p>
            <a:pPr marL="1175991" lvl="2" indent="-261613"/>
            <a:endParaRPr lang="fr-FR" dirty="0"/>
          </a:p>
          <a:p>
            <a:pPr marL="1175991" lvl="2" indent="-261613"/>
            <a:endParaRPr lang="fr-FR" dirty="0"/>
          </a:p>
          <a:p>
            <a:pPr lvl="1"/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28086-55D7-41EB-9CD7-80DB0EFE7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6216" y="3056457"/>
            <a:ext cx="2315949" cy="23159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451685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err="1"/>
              <a:t>Partners</a:t>
            </a:r>
            <a:endParaRPr lang="en-GB" dirty="0"/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1B6C5F2E-31E1-4CBF-862E-5D3EF919B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401" y="4674897"/>
            <a:ext cx="3240595" cy="13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6EC67733-C3FA-4959-AB47-C8095E19A405}"/>
              </a:ext>
            </a:extLst>
          </p:cNvPr>
          <p:cNvGrpSpPr/>
          <p:nvPr/>
        </p:nvGrpSpPr>
        <p:grpSpPr>
          <a:xfrm>
            <a:off x="3734342" y="677849"/>
            <a:ext cx="4502119" cy="1145675"/>
            <a:chOff x="1877311" y="1012474"/>
            <a:chExt cx="4502118" cy="1145675"/>
          </a:xfrm>
        </p:grpSpPr>
        <p:sp>
          <p:nvSpPr>
            <p:cNvPr id="4" name="Espace réservé pour une image  11"/>
            <p:cNvSpPr txBox="1">
              <a:spLocks/>
            </p:cNvSpPr>
            <p:nvPr/>
          </p:nvSpPr>
          <p:spPr>
            <a:xfrm>
              <a:off x="1889713" y="1363740"/>
              <a:ext cx="1873941" cy="505947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400" b="1">
                  <a:solidFill>
                    <a:srgbClr val="00759E"/>
                  </a:solidFill>
                  <a:latin typeface="Calibri" pitchFamily="34" charset="0"/>
                  <a:ea typeface="Ebrima" pitchFamily="2" charset="0"/>
                  <a:cs typeface="Calibri" pitchFamily="34" charset="0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7BF0D"/>
                </a:buClr>
                <a:buSzPct val="75000"/>
                <a:buFont typeface="Wingdings" pitchFamily="2" charset="2"/>
                <a:buChar char="v"/>
                <a:defRPr sz="2000" b="1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Ebrima" pitchFamily="2" charset="0"/>
                  <a:cs typeface="Calibri" pitchFamily="34" charset="0"/>
                </a:defRPr>
              </a:lvl2pPr>
              <a:lvl3pPr marL="1176338" indent="-261938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4D4D4D"/>
                </a:buClr>
                <a:buSzPct val="80000"/>
                <a:buFont typeface="Wingdings" pitchFamily="2" charset="2"/>
                <a:buChar char="ü"/>
                <a:defRPr sz="2000" b="1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Ebrima" pitchFamily="2" charset="0"/>
                  <a:cs typeface="Calibri" pitchFamily="34" charset="0"/>
                </a:defRPr>
              </a:lvl3pPr>
              <a:lvl4pPr marL="1658938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1600" b="1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Ebrima" pitchFamily="2" charset="0"/>
                  <a:cs typeface="Calibri" pitchFamily="34" charset="0"/>
                </a:defRPr>
              </a:lvl4pPr>
              <a:lvl5pPr marL="2066925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Ebrima" pitchFamily="2" charset="0"/>
                  <a:cs typeface="Calibri" pitchFamily="34" charset="0"/>
                </a:defRPr>
              </a:lvl5pPr>
              <a:lvl6pPr marL="2524125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81325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38525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95725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2000" b="0" dirty="0"/>
                <a:t>Project lead:</a:t>
              </a:r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29ED5CED-7B1D-4E48-AD09-2C097CBFC9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9056" y="1190177"/>
              <a:ext cx="2295525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EC96071-C2A7-48F8-8E7F-C081AEE72606}"/>
                </a:ext>
              </a:extLst>
            </p:cNvPr>
            <p:cNvSpPr/>
            <p:nvPr/>
          </p:nvSpPr>
          <p:spPr bwMode="auto">
            <a:xfrm>
              <a:off x="1877311" y="1012474"/>
              <a:ext cx="4502118" cy="1145675"/>
            </a:xfrm>
            <a:prstGeom prst="rect">
              <a:avLst/>
            </a:prstGeom>
            <a:noFill/>
            <a:ln w="1905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F8B0D0D9-8DE7-4FA4-A158-7DBD8102DDF6}"/>
              </a:ext>
            </a:extLst>
          </p:cNvPr>
          <p:cNvGrpSpPr/>
          <p:nvPr/>
        </p:nvGrpSpPr>
        <p:grpSpPr>
          <a:xfrm>
            <a:off x="328685" y="1987650"/>
            <a:ext cx="5675623" cy="4134823"/>
            <a:chOff x="607339" y="2108890"/>
            <a:chExt cx="5325376" cy="3624034"/>
          </a:xfrm>
        </p:grpSpPr>
        <p:pic>
          <p:nvPicPr>
            <p:cNvPr id="1031" name="Picture 7">
              <a:extLst>
                <a:ext uri="{FF2B5EF4-FFF2-40B4-BE49-F238E27FC236}">
                  <a16:creationId xmlns:a16="http://schemas.microsoft.com/office/drawing/2014/main" id="{CE5E72E3-7C52-487A-82E6-3F67E7F4F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285" y="3227914"/>
              <a:ext cx="1182971" cy="98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84FDDB91-3FEC-49EE-A44C-3DACE1AD25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086" y="3899418"/>
              <a:ext cx="1399286" cy="689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>
              <a:extLst>
                <a:ext uri="{FF2B5EF4-FFF2-40B4-BE49-F238E27FC236}">
                  <a16:creationId xmlns:a16="http://schemas.microsoft.com/office/drawing/2014/main" id="{FF50517E-0011-4539-8F54-0791808BF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873" y="2440424"/>
              <a:ext cx="1329925" cy="821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A94413C9-25AC-4F4A-8348-FA94580D07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743" y="2454978"/>
              <a:ext cx="885538" cy="885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8264AAC-B071-4877-9876-8A74FE97E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31" y="4779332"/>
              <a:ext cx="1318168" cy="797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1C68663D-E84D-46AF-BB74-56E3A60BA9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08" b="27337"/>
            <a:stretch/>
          </p:blipFill>
          <p:spPr bwMode="auto">
            <a:xfrm>
              <a:off x="4087891" y="3377972"/>
              <a:ext cx="1433085" cy="632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070BDC6E-6D39-4DDC-928B-764821CAD1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67" b="39798"/>
            <a:stretch/>
          </p:blipFill>
          <p:spPr bwMode="auto">
            <a:xfrm>
              <a:off x="1089217" y="4470659"/>
              <a:ext cx="2021191" cy="419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6625DE55-01C7-4A84-9938-FB3DF9FA7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348" y="4523605"/>
              <a:ext cx="1953592" cy="419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0D120CD3-16BE-4F06-9810-CC89EEF528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285" y="2546236"/>
              <a:ext cx="1399286" cy="70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02FF4A43-6A61-4642-8D87-BFB1524C2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441" y="2525957"/>
              <a:ext cx="926097" cy="743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548516B2-3630-4D33-A692-BDB3017E8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0453" y="3742887"/>
              <a:ext cx="2021191" cy="696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2C09236D-BBC9-49EA-B78D-955E9ADE9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1226" y="3385671"/>
              <a:ext cx="1379006" cy="513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>
              <a:extLst>
                <a:ext uri="{FF2B5EF4-FFF2-40B4-BE49-F238E27FC236}">
                  <a16:creationId xmlns:a16="http://schemas.microsoft.com/office/drawing/2014/main" id="{1CB409BE-4478-4E42-BCF1-8C4EED2B3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934" y="5055319"/>
              <a:ext cx="1852195" cy="527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Espace réservé pour une image  11">
              <a:extLst>
                <a:ext uri="{FF2B5EF4-FFF2-40B4-BE49-F238E27FC236}">
                  <a16:creationId xmlns:a16="http://schemas.microsoft.com/office/drawing/2014/main" id="{3782C313-82BD-40B9-AE94-317A2DFDF6E3}"/>
                </a:ext>
              </a:extLst>
            </p:cNvPr>
            <p:cNvSpPr txBox="1">
              <a:spLocks/>
            </p:cNvSpPr>
            <p:nvPr/>
          </p:nvSpPr>
          <p:spPr>
            <a:xfrm>
              <a:off x="615307" y="2111267"/>
              <a:ext cx="1873941" cy="505947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400" b="1">
                  <a:solidFill>
                    <a:srgbClr val="00759E"/>
                  </a:solidFill>
                  <a:latin typeface="Calibri" pitchFamily="34" charset="0"/>
                  <a:ea typeface="Ebrima" pitchFamily="2" charset="0"/>
                  <a:cs typeface="Calibri" pitchFamily="34" charset="0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7BF0D"/>
                </a:buClr>
                <a:buSzPct val="75000"/>
                <a:buFont typeface="Wingdings" pitchFamily="2" charset="2"/>
                <a:buChar char="v"/>
                <a:defRPr sz="2000" b="1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Ebrima" pitchFamily="2" charset="0"/>
                  <a:cs typeface="Calibri" pitchFamily="34" charset="0"/>
                </a:defRPr>
              </a:lvl2pPr>
              <a:lvl3pPr marL="1176338" indent="-261938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4D4D4D"/>
                </a:buClr>
                <a:buSzPct val="80000"/>
                <a:buFont typeface="Wingdings" pitchFamily="2" charset="2"/>
                <a:buChar char="ü"/>
                <a:defRPr sz="2000" b="1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Ebrima" pitchFamily="2" charset="0"/>
                  <a:cs typeface="Calibri" pitchFamily="34" charset="0"/>
                </a:defRPr>
              </a:lvl3pPr>
              <a:lvl4pPr marL="1658938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1600" b="1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Ebrima" pitchFamily="2" charset="0"/>
                  <a:cs typeface="Calibri" pitchFamily="34" charset="0"/>
                </a:defRPr>
              </a:lvl4pPr>
              <a:lvl5pPr marL="2066925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Ebrima" pitchFamily="2" charset="0"/>
                  <a:cs typeface="Calibri" pitchFamily="34" charset="0"/>
                </a:defRPr>
              </a:lvl5pPr>
              <a:lvl6pPr marL="2524125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81325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38525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95725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2000" b="0" dirty="0"/>
                <a:t>14 Partners: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89251F-BE4B-490E-BB0B-866288A8DA41}"/>
                </a:ext>
              </a:extLst>
            </p:cNvPr>
            <p:cNvSpPr/>
            <p:nvPr/>
          </p:nvSpPr>
          <p:spPr bwMode="auto">
            <a:xfrm>
              <a:off x="607339" y="2108890"/>
              <a:ext cx="5325376" cy="3624034"/>
            </a:xfrm>
            <a:prstGeom prst="rect">
              <a:avLst/>
            </a:prstGeom>
            <a:noFill/>
            <a:ln w="1905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9D5E42FE-31BB-4872-8928-97C9E36B21B0}"/>
              </a:ext>
            </a:extLst>
          </p:cNvPr>
          <p:cNvGrpSpPr/>
          <p:nvPr/>
        </p:nvGrpSpPr>
        <p:grpSpPr>
          <a:xfrm>
            <a:off x="6299088" y="1986377"/>
            <a:ext cx="4756839" cy="4134823"/>
            <a:chOff x="7224689" y="2383904"/>
            <a:chExt cx="4508890" cy="3626576"/>
          </a:xfrm>
        </p:grpSpPr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1F826F3C-32A1-4C3D-A8F9-BB06643817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936" y="2967874"/>
              <a:ext cx="1478663" cy="989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>
              <a:extLst>
                <a:ext uri="{FF2B5EF4-FFF2-40B4-BE49-F238E27FC236}">
                  <a16:creationId xmlns:a16="http://schemas.microsoft.com/office/drawing/2014/main" id="{F066812C-31D5-4564-AEF3-41E2C0020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0244" y="2555105"/>
              <a:ext cx="1113007" cy="840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>
              <a:extLst>
                <a:ext uri="{FF2B5EF4-FFF2-40B4-BE49-F238E27FC236}">
                  <a16:creationId xmlns:a16="http://schemas.microsoft.com/office/drawing/2014/main" id="{C7A834FE-5AF7-4FB5-B1DE-07743E28A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5371" y="4051159"/>
              <a:ext cx="1833749" cy="647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BF6C4A-0634-4D8A-A096-9EA20BD01F8F}"/>
                </a:ext>
              </a:extLst>
            </p:cNvPr>
            <p:cNvSpPr/>
            <p:nvPr/>
          </p:nvSpPr>
          <p:spPr bwMode="auto">
            <a:xfrm>
              <a:off x="7231461" y="2386446"/>
              <a:ext cx="4502118" cy="3624034"/>
            </a:xfrm>
            <a:prstGeom prst="rect">
              <a:avLst/>
            </a:prstGeom>
            <a:noFill/>
            <a:ln w="1905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/>
            </a:p>
          </p:txBody>
        </p:sp>
        <p:sp>
          <p:nvSpPr>
            <p:cNvPr id="30" name="Espace réservé pour une image  11">
              <a:extLst>
                <a:ext uri="{FF2B5EF4-FFF2-40B4-BE49-F238E27FC236}">
                  <a16:creationId xmlns:a16="http://schemas.microsoft.com/office/drawing/2014/main" id="{71EF3FAD-E69F-4318-A719-1693A19F9D81}"/>
                </a:ext>
              </a:extLst>
            </p:cNvPr>
            <p:cNvSpPr txBox="1">
              <a:spLocks/>
            </p:cNvSpPr>
            <p:nvPr/>
          </p:nvSpPr>
          <p:spPr>
            <a:xfrm>
              <a:off x="7224689" y="2383904"/>
              <a:ext cx="1873941" cy="505947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400" b="1">
                  <a:solidFill>
                    <a:srgbClr val="00759E"/>
                  </a:solidFill>
                  <a:latin typeface="Calibri" pitchFamily="34" charset="0"/>
                  <a:ea typeface="Ebrima" pitchFamily="2" charset="0"/>
                  <a:cs typeface="Calibri" pitchFamily="34" charset="0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97BF0D"/>
                </a:buClr>
                <a:buSzPct val="75000"/>
                <a:buFont typeface="Wingdings" pitchFamily="2" charset="2"/>
                <a:buChar char="v"/>
                <a:defRPr sz="2000" b="1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Ebrima" pitchFamily="2" charset="0"/>
                  <a:cs typeface="Calibri" pitchFamily="34" charset="0"/>
                </a:defRPr>
              </a:lvl2pPr>
              <a:lvl3pPr marL="1176338" indent="-261938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4D4D4D"/>
                </a:buClr>
                <a:buSzPct val="80000"/>
                <a:buFont typeface="Wingdings" pitchFamily="2" charset="2"/>
                <a:buChar char="ü"/>
                <a:defRPr sz="2000" b="1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Ebrima" pitchFamily="2" charset="0"/>
                  <a:cs typeface="Calibri" pitchFamily="34" charset="0"/>
                </a:defRPr>
              </a:lvl3pPr>
              <a:lvl4pPr marL="1658938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1600" b="1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Ebrima" pitchFamily="2" charset="0"/>
                  <a:cs typeface="Calibri" pitchFamily="34" charset="0"/>
                </a:defRPr>
              </a:lvl4pPr>
              <a:lvl5pPr marL="2066925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Ebrima" pitchFamily="2" charset="0"/>
                  <a:cs typeface="Calibri" pitchFamily="34" charset="0"/>
                </a:defRPr>
              </a:lvl5pPr>
              <a:lvl6pPr marL="2524125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81325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38525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95725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2000" b="0" dirty="0"/>
                <a:t>Advisory board: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720552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831C9-48D5-44CE-BBD9-E0121214D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760" y="220262"/>
            <a:ext cx="9215967" cy="461665"/>
          </a:xfrm>
        </p:spPr>
        <p:txBody>
          <a:bodyPr/>
          <a:lstStyle/>
          <a:p>
            <a:r>
              <a:rPr lang="en-GB" sz="3600" dirty="0"/>
              <a:t>Overview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19EAD-FCCF-4B06-B25F-88600FD28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634" y="231034"/>
            <a:ext cx="8026331" cy="640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4888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EEAF7F4-853D-443D-96E5-2993EA83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85" y="796565"/>
            <a:ext cx="9062915" cy="606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831C9-48D5-44CE-BBD9-E0121214D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002" y="138638"/>
            <a:ext cx="9215967" cy="461665"/>
          </a:xfrm>
        </p:spPr>
        <p:txBody>
          <a:bodyPr/>
          <a:lstStyle/>
          <a:p>
            <a:r>
              <a:rPr lang="en-GB" sz="3600" dirty="0"/>
              <a:t>Sentinel Cal/Val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CEC61-C39D-43A5-A9EC-C222BE0F9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983536"/>
            <a:ext cx="3316129" cy="1687493"/>
          </a:xfrm>
        </p:spPr>
        <p:txBody>
          <a:bodyPr/>
          <a:lstStyle/>
          <a:p>
            <a:pPr algn="ctr"/>
            <a:r>
              <a:rPr lang="en-US" b="0" dirty="0"/>
              <a:t>Establish calibration and validation needs for all Sentinel L1 and L2 products 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2575F3-D0A8-4318-85A2-03A0C8751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75" y="1520022"/>
            <a:ext cx="2228851" cy="4400551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76B103-5C98-47D7-9FD4-7AE8D432D166}"/>
              </a:ext>
            </a:extLst>
          </p:cNvPr>
          <p:cNvSpPr txBox="1">
            <a:spLocks/>
          </p:cNvSpPr>
          <p:nvPr/>
        </p:nvSpPr>
        <p:spPr bwMode="auto">
          <a:xfrm>
            <a:off x="3082250" y="750385"/>
            <a:ext cx="8936927" cy="46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400" b="1">
                <a:solidFill>
                  <a:srgbClr val="00759E"/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SzPct val="75000"/>
              <a:buFont typeface="Wingdings" pitchFamily="2" charset="2"/>
              <a:buChar char="v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2pPr>
            <a:lvl3pPr marL="1176338" indent="-261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80000"/>
              <a:buFont typeface="Wingdings" pitchFamily="2" charset="2"/>
              <a:buChar char="ü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3pPr>
            <a:lvl4pPr marL="165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4pPr>
            <a:lvl5pPr marL="2066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5pPr>
            <a:lvl6pPr marL="2524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81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38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95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Listing all Sentinel L1 and L2 products (current and foreseen)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79881F1-76DD-4D51-8710-590A715CF5F2}"/>
              </a:ext>
            </a:extLst>
          </p:cNvPr>
          <p:cNvSpPr txBox="1">
            <a:spLocks/>
          </p:cNvSpPr>
          <p:nvPr/>
        </p:nvSpPr>
        <p:spPr bwMode="auto">
          <a:xfrm>
            <a:off x="4384099" y="6308438"/>
            <a:ext cx="6076621" cy="88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400" b="1">
                <a:solidFill>
                  <a:srgbClr val="00759E"/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SzPct val="75000"/>
              <a:buFont typeface="Wingdings" pitchFamily="2" charset="2"/>
              <a:buChar char="v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2pPr>
            <a:lvl3pPr marL="1176338" indent="-261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80000"/>
              <a:buFont typeface="Wingdings" pitchFamily="2" charset="2"/>
              <a:buChar char="ü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3pPr>
            <a:lvl4pPr marL="165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4pPr>
            <a:lvl5pPr marL="2066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5pPr>
            <a:lvl6pPr marL="2524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81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38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95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b="0" kern="0" dirty="0"/>
              <a:t>Series of reports due end of May 2021</a:t>
            </a: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3274338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831C9-48D5-44CE-BBD9-E0121214D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80" y="106350"/>
            <a:ext cx="9215967" cy="461665"/>
          </a:xfrm>
        </p:spPr>
        <p:txBody>
          <a:bodyPr/>
          <a:lstStyle/>
          <a:p>
            <a:r>
              <a:rPr lang="en-GB" sz="3600" dirty="0"/>
              <a:t>Existing Cal/Val 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CEC61-C39D-43A5-A9EC-C222BE0F9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258" y="1302328"/>
            <a:ext cx="5850897" cy="4788969"/>
          </a:xfrm>
        </p:spPr>
        <p:txBody>
          <a:bodyPr/>
          <a:lstStyle/>
          <a:p>
            <a:r>
              <a:rPr lang="en-US" b="0" dirty="0"/>
              <a:t>Identify currently available Calibration and Validation sources </a:t>
            </a:r>
          </a:p>
          <a:p>
            <a:r>
              <a:rPr lang="en-US" b="0" dirty="0"/>
              <a:t>Establish constraints and limitations affecting these sources (technical and operational) </a:t>
            </a:r>
          </a:p>
          <a:p>
            <a:r>
              <a:rPr lang="en-US" b="0" dirty="0"/>
              <a:t>Identify perspectives on methods and emerging technologies 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GB" b="0" dirty="0"/>
              <a:t>Series of reports due end                       of May 2021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210A33-765B-4195-9460-4304E7A2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7" y="692698"/>
            <a:ext cx="2234859" cy="5856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58EA06-5427-4BE1-BAFE-45F931A0F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971" y="798040"/>
            <a:ext cx="2580024" cy="1935019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2052" name="Picture 4" descr="RadCalNet Status">
            <a:extLst>
              <a:ext uri="{FF2B5EF4-FFF2-40B4-BE49-F238E27FC236}">
                <a16:creationId xmlns:a16="http://schemas.microsoft.com/office/drawing/2014/main" id="{5FE62085-AD6E-47F0-AECF-C748662B5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453" y="2733059"/>
            <a:ext cx="1550543" cy="2359891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BE3A27-128A-4EB1-B3DF-3A12A09B1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9161" y="4935961"/>
            <a:ext cx="3164595" cy="1935019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2054" name="Picture 6" descr="Marine Optical Buoy (MOBY) | NIST">
            <a:extLst>
              <a:ext uri="{FF2B5EF4-FFF2-40B4-BE49-F238E27FC236}">
                <a16:creationId xmlns:a16="http://schemas.microsoft.com/office/drawing/2014/main" id="{338DD782-4501-4B83-B5B3-C2AC4057A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24" y="2483693"/>
            <a:ext cx="1664133" cy="2701636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F50BE5-40C4-439E-BBE6-5E7963FF93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364" y="4244479"/>
            <a:ext cx="2050790" cy="2613521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5745021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1DCC-9B30-4981-A52E-BA43474D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Gap Analysis &amp; CCVS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D8EF1-8BE7-4FE4-8754-C05EE8356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361" y="958522"/>
            <a:ext cx="9034127" cy="4940955"/>
          </a:xfrm>
        </p:spPr>
        <p:txBody>
          <a:bodyPr/>
          <a:lstStyle/>
          <a:p>
            <a:r>
              <a:rPr lang="en-US" b="0" dirty="0"/>
              <a:t>Identify gaps in the current </a:t>
            </a:r>
            <a:r>
              <a:rPr lang="en-US" b="0" dirty="0" err="1"/>
              <a:t>cal</a:t>
            </a:r>
            <a:r>
              <a:rPr lang="en-US" b="0" dirty="0"/>
              <a:t>/</a:t>
            </a:r>
            <a:r>
              <a:rPr lang="en-US" b="0" dirty="0" err="1"/>
              <a:t>val</a:t>
            </a:r>
            <a:r>
              <a:rPr lang="en-US" b="0" dirty="0"/>
              <a:t> of Sentinel missions </a:t>
            </a:r>
          </a:p>
          <a:p>
            <a:r>
              <a:rPr lang="en-US" b="0" dirty="0"/>
              <a:t>Identify synergies and cross-Sentinel </a:t>
            </a:r>
            <a:r>
              <a:rPr lang="en-US" b="0" dirty="0" err="1"/>
              <a:t>harmonisation</a:t>
            </a:r>
            <a:r>
              <a:rPr lang="en-US" b="0" dirty="0"/>
              <a:t> needs </a:t>
            </a:r>
          </a:p>
          <a:p>
            <a:r>
              <a:rPr lang="en-US" b="0" dirty="0"/>
              <a:t>Define a network of core operational sites for the Sentinel missions </a:t>
            </a:r>
          </a:p>
          <a:p>
            <a:r>
              <a:rPr lang="en-US" b="0" dirty="0"/>
              <a:t>Define an operational organization and procedures for the </a:t>
            </a:r>
            <a:r>
              <a:rPr lang="en-US" b="0" dirty="0" err="1"/>
              <a:t>cal</a:t>
            </a:r>
            <a:r>
              <a:rPr lang="en-US" b="0" dirty="0"/>
              <a:t>/</a:t>
            </a:r>
            <a:r>
              <a:rPr lang="en-US" b="0" dirty="0" err="1"/>
              <a:t>val</a:t>
            </a:r>
            <a:r>
              <a:rPr lang="en-US" b="0" dirty="0"/>
              <a:t> activities of the Sentinel missions (data curation and distribution)</a:t>
            </a:r>
          </a:p>
          <a:p>
            <a:r>
              <a:rPr lang="en-US" b="0" dirty="0" err="1"/>
              <a:t>Analyse</a:t>
            </a:r>
            <a:r>
              <a:rPr lang="en-US" b="0" dirty="0"/>
              <a:t> expected impact on uncertainty of Sentinel products and downstream products (including Level-3) </a:t>
            </a:r>
          </a:p>
          <a:p>
            <a:endParaRPr lang="en-GB" b="0" dirty="0"/>
          </a:p>
          <a:p>
            <a:endParaRPr lang="en-GB" b="0" dirty="0"/>
          </a:p>
          <a:p>
            <a:pPr marL="0" indent="0">
              <a:buNone/>
            </a:pPr>
            <a:endParaRPr lang="en-GB" b="0" dirty="0"/>
          </a:p>
          <a:p>
            <a:endParaRPr lang="en-US" b="0" dirty="0"/>
          </a:p>
          <a:p>
            <a:pPr marL="0" indent="0">
              <a:buNone/>
            </a:pPr>
            <a:endParaRPr lang="en-GB" b="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688D4-002B-4DF2-82DB-4DB5FF6FD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57" y="531814"/>
            <a:ext cx="2305051" cy="6200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0BCB96-AC85-44F0-80BE-1ECBB330587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17" y="4440903"/>
            <a:ext cx="2262362" cy="8627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7F3036-E548-4274-AADC-A45385954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869" y="4344678"/>
            <a:ext cx="2926595" cy="9589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AA31AE-F880-4ABD-85B8-B92433D481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1151" y="5303605"/>
            <a:ext cx="2748030" cy="8851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8565AF-E54F-4478-8C68-DAC1FFDE38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117" y="5303605"/>
            <a:ext cx="2926595" cy="78730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76DDDAD-F7B1-40CC-9323-4D6A3956B4B3}"/>
              </a:ext>
            </a:extLst>
          </p:cNvPr>
          <p:cNvGrpSpPr/>
          <p:nvPr/>
        </p:nvGrpSpPr>
        <p:grpSpPr>
          <a:xfrm>
            <a:off x="8351644" y="4585028"/>
            <a:ext cx="2318278" cy="527146"/>
            <a:chOff x="6849611" y="6414897"/>
            <a:chExt cx="1909789" cy="49050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1A84EE7-8ADF-4F9A-A52A-FFD88A386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49611" y="6414897"/>
              <a:ext cx="523911" cy="49050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2F59FC1-6916-4ADF-B25F-7340AE0D9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73522" y="6414897"/>
              <a:ext cx="1385878" cy="490507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32A67B4-06CE-42E9-9A3A-79E327EB15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1648" y="5178695"/>
            <a:ext cx="986605" cy="9866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B213AC2-B79A-46B9-B95A-44C484BC51E9}"/>
              </a:ext>
            </a:extLst>
          </p:cNvPr>
          <p:cNvSpPr txBox="1"/>
          <p:nvPr/>
        </p:nvSpPr>
        <p:spPr>
          <a:xfrm>
            <a:off x="4228793" y="6172065"/>
            <a:ext cx="584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making existing networks FRM “compliant”</a:t>
            </a:r>
          </a:p>
        </p:txBody>
      </p:sp>
    </p:spTree>
    <p:extLst>
      <p:ext uri="{BB962C8B-B14F-4D97-AF65-F5344CB8AC3E}">
        <p14:creationId xmlns:p14="http://schemas.microsoft.com/office/powerpoint/2010/main" val="21353938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DC1163-65B0-4E80-A0FC-7ADB5982B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228" y="3611417"/>
            <a:ext cx="4824227" cy="3087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B99270-B48A-437E-A9ED-C2C700BD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Reference Scenario for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0198-41B1-4153-A8FA-3E97E718A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693" y="1526910"/>
            <a:ext cx="8154803" cy="4940955"/>
          </a:xfrm>
        </p:spPr>
        <p:txBody>
          <a:bodyPr/>
          <a:lstStyle/>
          <a:p>
            <a:r>
              <a:rPr lang="en-US" b="0" dirty="0"/>
              <a:t>Define a way forward for the implementation of the Copernicus Cal/Val solution </a:t>
            </a:r>
          </a:p>
          <a:p>
            <a:r>
              <a:rPr lang="en-US" b="0" dirty="0"/>
              <a:t>Establish roles and responsibilities among Copernicus stakeholders </a:t>
            </a:r>
          </a:p>
          <a:p>
            <a:r>
              <a:rPr lang="en-US" b="0" dirty="0" err="1"/>
              <a:t>Analyse</a:t>
            </a:r>
            <a:r>
              <a:rPr lang="en-US" b="0" dirty="0"/>
              <a:t> sustainability and identify funding gaps </a:t>
            </a:r>
          </a:p>
          <a:p>
            <a:r>
              <a:rPr lang="en-GB" b="0" dirty="0"/>
              <a:t>Define implementation schedule </a:t>
            </a:r>
          </a:p>
          <a:p>
            <a:pPr marL="0" indent="0">
              <a:buNone/>
            </a:pPr>
            <a:endParaRPr lang="en-GB" b="0" dirty="0"/>
          </a:p>
          <a:p>
            <a:endParaRPr lang="en-US" b="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B26BD-3853-4D69-9543-B4D7791BC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27" y="309563"/>
            <a:ext cx="227647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926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53258-B375-493C-838D-5AFE83F5E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Implementation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78B5F-E9D0-40C1-999C-1DC41D8EB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97" y="806530"/>
            <a:ext cx="10658908" cy="45912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13420D-7EFB-4357-B733-1A7E858C22F1}"/>
              </a:ext>
            </a:extLst>
          </p:cNvPr>
          <p:cNvSpPr/>
          <p:nvPr/>
        </p:nvSpPr>
        <p:spPr>
          <a:xfrm>
            <a:off x="2038433" y="5202123"/>
            <a:ext cx="10297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5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WG1 – Agencies, </a:t>
            </a:r>
            <a:r>
              <a:rPr lang="en-US" sz="1600" dirty="0">
                <a:solidFill>
                  <a:srgbClr val="0075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coordinated by </a:t>
            </a:r>
            <a:r>
              <a:rPr lang="en-US" sz="2000" dirty="0">
                <a:solidFill>
                  <a:srgbClr val="0075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ACRI-ST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59E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WG2</a:t>
            </a:r>
            <a:r>
              <a:rPr lang="en-US" sz="2000" dirty="0">
                <a:solidFill>
                  <a:srgbClr val="0075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Measurement Networks, </a:t>
            </a:r>
            <a:r>
              <a:rPr lang="en-US" sz="1600" dirty="0">
                <a:solidFill>
                  <a:srgbClr val="0075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coordinated by </a:t>
            </a:r>
            <a:r>
              <a:rPr lang="en-US" sz="2000" dirty="0">
                <a:solidFill>
                  <a:srgbClr val="0075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TARTU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5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WG3 - Copernicus Services, </a:t>
            </a:r>
            <a:r>
              <a:rPr lang="en-US" sz="1600" dirty="0">
                <a:solidFill>
                  <a:srgbClr val="0075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coordinated by </a:t>
            </a:r>
            <a:r>
              <a:rPr lang="en-US" sz="2000" dirty="0">
                <a:solidFill>
                  <a:srgbClr val="0075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ACRI-ST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59E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WG4</a:t>
            </a:r>
            <a:r>
              <a:rPr lang="en-US" sz="2000" dirty="0">
                <a:solidFill>
                  <a:srgbClr val="0075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International, </a:t>
            </a:r>
            <a:r>
              <a:rPr lang="en-US" sz="1600" dirty="0">
                <a:solidFill>
                  <a:srgbClr val="0075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coordinated by </a:t>
            </a:r>
            <a:r>
              <a:rPr lang="en-US" sz="2000" dirty="0">
                <a:solidFill>
                  <a:srgbClr val="0075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ACRI-ST </a:t>
            </a:r>
          </a:p>
        </p:txBody>
      </p:sp>
    </p:spTree>
    <p:extLst>
      <p:ext uri="{BB962C8B-B14F-4D97-AF65-F5344CB8AC3E}">
        <p14:creationId xmlns:p14="http://schemas.microsoft.com/office/powerpoint/2010/main" val="1264462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CRI-ST - Slides simples">
  <a:themeElements>
    <a:clrScheme name="Standard_ACR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_ACRI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_ACR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ACR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ACR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ACR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ACR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ACR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CRI-ST - Slides simples">
  <a:themeElements>
    <a:clrScheme name="Standard_ACR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_ACRI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_ACR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ACR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ACR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ACR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ACR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ACR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B2A5245F8A11459E72E9F3C506DB0B" ma:contentTypeVersion="2" ma:contentTypeDescription="Crée un document." ma:contentTypeScope="" ma:versionID="d4e9aa52c2c3eac92feaa2496745fd35">
  <xsd:schema xmlns:xsd="http://www.w3.org/2001/XMLSchema" xmlns:xs="http://www.w3.org/2001/XMLSchema" xmlns:p="http://schemas.microsoft.com/office/2006/metadata/properties" xmlns:ns2="568431ee-1db7-4c19-bb30-2ee04a8cb1df" targetNamespace="http://schemas.microsoft.com/office/2006/metadata/properties" ma:root="true" ma:fieldsID="8ad3c81922a33cc2b4b006663c51680f" ns2:_="">
    <xsd:import namespace="568431ee-1db7-4c19-bb30-2ee04a8cb1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431ee-1db7-4c19-bb30-2ee04a8cb1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FCBFFD-ACB3-4BC0-B7AF-FD1B551BA9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431ee-1db7-4c19-bb30-2ee04a8cb1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B0D05F-56A6-4B8D-9729-18F2D841C5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E4CC62-C43B-4A87-AA92-6FF2C16235B2}">
  <ds:schemaRefs>
    <ds:schemaRef ds:uri="73f11660-ccb2-468d-aa10-f582b5ba682b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b37bff5b-4578-4023-b715-f13111933d6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ACRI-ST - Slides simples</Template>
  <TotalTime>282</TotalTime>
  <Words>363</Words>
  <Application>Microsoft Office PowerPoint</Application>
  <PresentationFormat>Widescreen</PresentationFormat>
  <Paragraphs>63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Palatino Linotype</vt:lpstr>
      <vt:lpstr>Wingdings</vt:lpstr>
      <vt:lpstr>ACRI-ST - Slides simples</vt:lpstr>
      <vt:lpstr>1_ACRI-ST - Slides simples</vt:lpstr>
      <vt:lpstr>H2020 Copernicus CalVal Solution CCVS 27 May 2021</vt:lpstr>
      <vt:lpstr>Scope of the CCVS project</vt:lpstr>
      <vt:lpstr>Partners</vt:lpstr>
      <vt:lpstr>Overview</vt:lpstr>
      <vt:lpstr>Sentinel Cal/Val Requirements</vt:lpstr>
      <vt:lpstr>Existing Cal/Val Sources</vt:lpstr>
      <vt:lpstr>Gap Analysis &amp; CCVS</vt:lpstr>
      <vt:lpstr>Reference Scenario for Implementation</vt:lpstr>
      <vt:lpstr>Implementation Summary</vt:lpstr>
      <vt:lpstr>Where/How can LPV assist?</vt:lpstr>
      <vt:lpstr>PowerPoint Presentation</vt:lpstr>
    </vt:vector>
  </TitlesOfParts>
  <Manager>Véronique BRUNIQUEL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Meeting Title</dc:subject>
  <dc:creator>Veronique Bruniquel</dc:creator>
  <cp:lastModifiedBy>Joanne Nightingale</cp:lastModifiedBy>
  <cp:revision>7</cp:revision>
  <cp:lastPrinted>2011-06-21T09:07:54Z</cp:lastPrinted>
  <dcterms:created xsi:type="dcterms:W3CDTF">2013-10-16T20:58:24Z</dcterms:created>
  <dcterms:modified xsi:type="dcterms:W3CDTF">2021-05-24T15:02:57Z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filetime>2011-12-31T22:00:00Z</vt:filetime>
  </property>
  <property fmtid="{D5CDD505-2E9C-101B-9397-08002B2CF9AE}" pid="3" name="ContentTypeId">
    <vt:lpwstr>0x01010060B2A5245F8A11459E72E9F3C506DB0B</vt:lpwstr>
  </property>
</Properties>
</file>